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0693400" cy="7561263"/>
  <p:notesSz cx="9866313" cy="6735763"/>
  <p:defaultTextStyle>
    <a:defPPr>
      <a:defRPr lang="ja-JP"/>
    </a:defPPr>
    <a:lvl1pPr marL="0" algn="l" defTabSz="914338" rtl="0" eaLnBrk="1" latinLnBrk="0" hangingPunct="1">
      <a:defRPr kumimoji="1" sz="1800" kern="1200">
        <a:solidFill>
          <a:schemeClr val="tx1"/>
        </a:solidFill>
        <a:latin typeface="+mn-lt"/>
        <a:ea typeface="+mn-ea"/>
        <a:cs typeface="+mn-cs"/>
      </a:defRPr>
    </a:lvl1pPr>
    <a:lvl2pPr marL="457169" algn="l" defTabSz="914338" rtl="0" eaLnBrk="1" latinLnBrk="0" hangingPunct="1">
      <a:defRPr kumimoji="1" sz="1800" kern="1200">
        <a:solidFill>
          <a:schemeClr val="tx1"/>
        </a:solidFill>
        <a:latin typeface="+mn-lt"/>
        <a:ea typeface="+mn-ea"/>
        <a:cs typeface="+mn-cs"/>
      </a:defRPr>
    </a:lvl2pPr>
    <a:lvl3pPr marL="914338" algn="l" defTabSz="914338" rtl="0" eaLnBrk="1" latinLnBrk="0" hangingPunct="1">
      <a:defRPr kumimoji="1" sz="1800" kern="1200">
        <a:solidFill>
          <a:schemeClr val="tx1"/>
        </a:solidFill>
        <a:latin typeface="+mn-lt"/>
        <a:ea typeface="+mn-ea"/>
        <a:cs typeface="+mn-cs"/>
      </a:defRPr>
    </a:lvl3pPr>
    <a:lvl4pPr marL="1371506" algn="l" defTabSz="914338" rtl="0" eaLnBrk="1" latinLnBrk="0" hangingPunct="1">
      <a:defRPr kumimoji="1" sz="1800" kern="1200">
        <a:solidFill>
          <a:schemeClr val="tx1"/>
        </a:solidFill>
        <a:latin typeface="+mn-lt"/>
        <a:ea typeface="+mn-ea"/>
        <a:cs typeface="+mn-cs"/>
      </a:defRPr>
    </a:lvl4pPr>
    <a:lvl5pPr marL="1828673" algn="l" defTabSz="914338" rtl="0" eaLnBrk="1" latinLnBrk="0" hangingPunct="1">
      <a:defRPr kumimoji="1" sz="1800" kern="1200">
        <a:solidFill>
          <a:schemeClr val="tx1"/>
        </a:solidFill>
        <a:latin typeface="+mn-lt"/>
        <a:ea typeface="+mn-ea"/>
        <a:cs typeface="+mn-cs"/>
      </a:defRPr>
    </a:lvl5pPr>
    <a:lvl6pPr marL="2285843" algn="l" defTabSz="914338" rtl="0" eaLnBrk="1" latinLnBrk="0" hangingPunct="1">
      <a:defRPr kumimoji="1" sz="1800" kern="1200">
        <a:solidFill>
          <a:schemeClr val="tx1"/>
        </a:solidFill>
        <a:latin typeface="+mn-lt"/>
        <a:ea typeface="+mn-ea"/>
        <a:cs typeface="+mn-cs"/>
      </a:defRPr>
    </a:lvl6pPr>
    <a:lvl7pPr marL="2743011" algn="l" defTabSz="914338" rtl="0" eaLnBrk="1" latinLnBrk="0" hangingPunct="1">
      <a:defRPr kumimoji="1" sz="1800" kern="1200">
        <a:solidFill>
          <a:schemeClr val="tx1"/>
        </a:solidFill>
        <a:latin typeface="+mn-lt"/>
        <a:ea typeface="+mn-ea"/>
        <a:cs typeface="+mn-cs"/>
      </a:defRPr>
    </a:lvl7pPr>
    <a:lvl8pPr marL="3200180" algn="l" defTabSz="914338" rtl="0" eaLnBrk="1" latinLnBrk="0" hangingPunct="1">
      <a:defRPr kumimoji="1" sz="1800" kern="1200">
        <a:solidFill>
          <a:schemeClr val="tx1"/>
        </a:solidFill>
        <a:latin typeface="+mn-lt"/>
        <a:ea typeface="+mn-ea"/>
        <a:cs typeface="+mn-cs"/>
      </a:defRPr>
    </a:lvl8pPr>
    <a:lvl9pPr marL="3657349" algn="l" defTabSz="914338"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218" y="-24"/>
      </p:cViewPr>
      <p:guideLst>
        <p:guide orient="horz" pos="2383"/>
        <p:guide pos="33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4" y="4263461"/>
            <a:ext cx="10693400" cy="3297804"/>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12" name="Rectangle 11"/>
          <p:cNvSpPr/>
          <p:nvPr/>
        </p:nvSpPr>
        <p:spPr>
          <a:xfrm>
            <a:off x="4" y="3"/>
            <a:ext cx="10693400" cy="4263459"/>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dirty="0"/>
          </a:p>
        </p:txBody>
      </p:sp>
      <p:sp>
        <p:nvSpPr>
          <p:cNvPr id="13" name="Rectangle 12"/>
          <p:cNvSpPr/>
          <p:nvPr/>
        </p:nvSpPr>
        <p:spPr>
          <a:xfrm>
            <a:off x="4" y="2924301"/>
            <a:ext cx="10693400" cy="2520421"/>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14" name="Oval 13"/>
          <p:cNvSpPr/>
          <p:nvPr/>
        </p:nvSpPr>
        <p:spPr>
          <a:xfrm>
            <a:off x="4" y="1764295"/>
            <a:ext cx="10693400" cy="562894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3" name="Subtitle 2"/>
          <p:cNvSpPr>
            <a:spLocks noGrp="1"/>
          </p:cNvSpPr>
          <p:nvPr>
            <p:ph type="subTitle" idx="1"/>
          </p:nvPr>
        </p:nvSpPr>
        <p:spPr>
          <a:xfrm>
            <a:off x="1723524" y="5570666"/>
            <a:ext cx="6592170" cy="972577"/>
          </a:xfrm>
        </p:spPr>
        <p:txBody>
          <a:bodyPr>
            <a:normAutofit/>
          </a:bodyPr>
          <a:lstStyle>
            <a:lvl1pPr marL="0" indent="0" algn="l">
              <a:buNone/>
              <a:defRPr sz="2200">
                <a:solidFill>
                  <a:schemeClr val="tx2"/>
                </a:solidFill>
              </a:defRPr>
            </a:lvl1pPr>
            <a:lvl2pPr marL="457169" indent="0" algn="ctr">
              <a:buNone/>
              <a:defRPr>
                <a:solidFill>
                  <a:schemeClr val="tx1">
                    <a:tint val="75000"/>
                  </a:schemeClr>
                </a:solidFill>
              </a:defRPr>
            </a:lvl2pPr>
            <a:lvl3pPr marL="914338" indent="0" algn="ctr">
              <a:buNone/>
              <a:defRPr>
                <a:solidFill>
                  <a:schemeClr val="tx1">
                    <a:tint val="75000"/>
                  </a:schemeClr>
                </a:solidFill>
              </a:defRPr>
            </a:lvl3pPr>
            <a:lvl4pPr marL="1371506" indent="0" algn="ctr">
              <a:buNone/>
              <a:defRPr>
                <a:solidFill>
                  <a:schemeClr val="tx1">
                    <a:tint val="75000"/>
                  </a:schemeClr>
                </a:solidFill>
              </a:defRPr>
            </a:lvl4pPr>
            <a:lvl5pPr marL="1828673" indent="0" algn="ctr">
              <a:buNone/>
              <a:defRPr>
                <a:solidFill>
                  <a:schemeClr val="tx1">
                    <a:tint val="75000"/>
                  </a:schemeClr>
                </a:solidFill>
              </a:defRPr>
            </a:lvl5pPr>
            <a:lvl6pPr marL="2285843" indent="0" algn="ctr">
              <a:buNone/>
              <a:defRPr>
                <a:solidFill>
                  <a:schemeClr val="tx1">
                    <a:tint val="75000"/>
                  </a:schemeClr>
                </a:solidFill>
              </a:defRPr>
            </a:lvl6pPr>
            <a:lvl7pPr marL="2743011" indent="0" algn="ctr">
              <a:buNone/>
              <a:defRPr>
                <a:solidFill>
                  <a:schemeClr val="tx1">
                    <a:tint val="75000"/>
                  </a:schemeClr>
                </a:solidFill>
              </a:defRPr>
            </a:lvl7pPr>
            <a:lvl8pPr marL="3200180" indent="0" algn="ctr">
              <a:buNone/>
              <a:defRPr>
                <a:solidFill>
                  <a:schemeClr val="tx1">
                    <a:tint val="75000"/>
                  </a:schemeClr>
                </a:solidFill>
              </a:defRPr>
            </a:lvl8pPr>
            <a:lvl9pPr marL="3657349"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
        <p:nvSpPr>
          <p:cNvPr id="2" name="Title 1"/>
          <p:cNvSpPr>
            <a:spLocks noGrp="1"/>
          </p:cNvSpPr>
          <p:nvPr>
            <p:ph type="ctrTitle"/>
          </p:nvPr>
        </p:nvSpPr>
        <p:spPr>
          <a:xfrm>
            <a:off x="956120" y="3453495"/>
            <a:ext cx="8391175" cy="1977050"/>
          </a:xfrm>
          <a:effectLst/>
        </p:spPr>
        <p:txBody>
          <a:bodyPr>
            <a:noAutofit/>
          </a:bodyPr>
          <a:lstStyle>
            <a:lvl1pPr marL="640036" indent="-457169"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2227792" y="806537"/>
            <a:ext cx="7485380" cy="383104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49256" y="415133"/>
            <a:ext cx="2406015" cy="5775512"/>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887371" y="806535"/>
            <a:ext cx="5647583" cy="539666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336676" y="806539"/>
            <a:ext cx="7485380" cy="38310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4" y="4263461"/>
            <a:ext cx="10693400" cy="329780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8" name="Rectangle 7"/>
          <p:cNvSpPr/>
          <p:nvPr/>
        </p:nvSpPr>
        <p:spPr>
          <a:xfrm>
            <a:off x="4" y="3"/>
            <a:ext cx="10693400" cy="4263459"/>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dirty="0"/>
          </a:p>
        </p:txBody>
      </p:sp>
      <p:sp>
        <p:nvSpPr>
          <p:cNvPr id="9" name="Rectangle 8"/>
          <p:cNvSpPr/>
          <p:nvPr/>
        </p:nvSpPr>
        <p:spPr>
          <a:xfrm>
            <a:off x="4" y="2924301"/>
            <a:ext cx="10693400" cy="2520421"/>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10" name="Oval 9"/>
          <p:cNvSpPr/>
          <p:nvPr/>
        </p:nvSpPr>
        <p:spPr>
          <a:xfrm>
            <a:off x="4" y="1764295"/>
            <a:ext cx="10693400" cy="562894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2" name="Title 1"/>
          <p:cNvSpPr>
            <a:spLocks noGrp="1"/>
          </p:cNvSpPr>
          <p:nvPr>
            <p:ph type="title"/>
          </p:nvPr>
        </p:nvSpPr>
        <p:spPr>
          <a:xfrm>
            <a:off x="2377709" y="2395447"/>
            <a:ext cx="6977684" cy="2671852"/>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365132" y="5079995"/>
            <a:ext cx="6982161" cy="921134"/>
          </a:xfrm>
        </p:spPr>
        <p:txBody>
          <a:bodyPr anchor="t"/>
          <a:lstStyle>
            <a:lvl1pPr marL="0" indent="0" algn="r">
              <a:buNone/>
              <a:defRPr sz="2000">
                <a:solidFill>
                  <a:schemeClr val="tx2"/>
                </a:solidFill>
              </a:defRPr>
            </a:lvl1pPr>
            <a:lvl2pPr marL="457169" indent="0">
              <a:buNone/>
              <a:defRPr sz="1800">
                <a:solidFill>
                  <a:schemeClr val="tx1">
                    <a:tint val="75000"/>
                  </a:schemeClr>
                </a:solidFill>
              </a:defRPr>
            </a:lvl2pPr>
            <a:lvl3pPr marL="914338" indent="0">
              <a:buNone/>
              <a:defRPr sz="1600">
                <a:solidFill>
                  <a:schemeClr val="tx1">
                    <a:tint val="75000"/>
                  </a:schemeClr>
                </a:solidFill>
              </a:defRPr>
            </a:lvl3pPr>
            <a:lvl4pPr marL="1371506" indent="0">
              <a:buNone/>
              <a:defRPr sz="1400">
                <a:solidFill>
                  <a:schemeClr val="tx1">
                    <a:tint val="75000"/>
                  </a:schemeClr>
                </a:solidFill>
              </a:defRPr>
            </a:lvl4pPr>
            <a:lvl5pPr marL="1828673" indent="0">
              <a:buNone/>
              <a:defRPr sz="1400">
                <a:solidFill>
                  <a:schemeClr val="tx1">
                    <a:tint val="75000"/>
                  </a:schemeClr>
                </a:solidFill>
              </a:defRPr>
            </a:lvl5pPr>
            <a:lvl6pPr marL="2285843" indent="0">
              <a:buNone/>
              <a:defRPr sz="1400">
                <a:solidFill>
                  <a:schemeClr val="tx1">
                    <a:tint val="75000"/>
                  </a:schemeClr>
                </a:solidFill>
              </a:defRPr>
            </a:lvl6pPr>
            <a:lvl7pPr marL="2743011" indent="0">
              <a:buNone/>
              <a:defRPr sz="1400">
                <a:solidFill>
                  <a:schemeClr val="tx1">
                    <a:tint val="75000"/>
                  </a:schemeClr>
                </a:solidFill>
              </a:defRPr>
            </a:lvl7pPr>
            <a:lvl8pPr marL="3200180" indent="0">
              <a:buNone/>
              <a:defRPr sz="1400">
                <a:solidFill>
                  <a:schemeClr val="tx1">
                    <a:tint val="75000"/>
                  </a:schemeClr>
                </a:solidFill>
              </a:defRPr>
            </a:lvl8pPr>
            <a:lvl9pPr marL="3657349"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336674" y="806537"/>
            <a:ext cx="3913784" cy="38310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432248" y="806539"/>
            <a:ext cx="3913784" cy="38310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6675" y="806538"/>
            <a:ext cx="3913784" cy="70536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169" indent="0">
              <a:buNone/>
              <a:defRPr sz="2000" b="1"/>
            </a:lvl2pPr>
            <a:lvl3pPr marL="914338" indent="0">
              <a:buNone/>
              <a:defRPr sz="1800" b="1"/>
            </a:lvl3pPr>
            <a:lvl4pPr marL="1371506" indent="0">
              <a:buNone/>
              <a:defRPr sz="1600" b="1"/>
            </a:lvl4pPr>
            <a:lvl5pPr marL="1828673" indent="0">
              <a:buNone/>
              <a:defRPr sz="1600" b="1"/>
            </a:lvl5pPr>
            <a:lvl6pPr marL="2285843" indent="0">
              <a:buNone/>
              <a:defRPr sz="1600" b="1"/>
            </a:lvl6pPr>
            <a:lvl7pPr marL="2743011" indent="0">
              <a:buNone/>
              <a:defRPr sz="1600" b="1"/>
            </a:lvl7pPr>
            <a:lvl8pPr marL="3200180" indent="0">
              <a:buNone/>
              <a:defRPr sz="1600" b="1"/>
            </a:lvl8pPr>
            <a:lvl9pPr marL="365734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352400" y="1543926"/>
            <a:ext cx="3913784" cy="3024505"/>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34761" y="806538"/>
            <a:ext cx="3913784" cy="70536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169" indent="0">
              <a:buNone/>
              <a:defRPr sz="2000" b="1"/>
            </a:lvl2pPr>
            <a:lvl3pPr marL="914338" indent="0">
              <a:buNone/>
              <a:defRPr sz="1800" b="1"/>
            </a:lvl3pPr>
            <a:lvl4pPr marL="1371506" indent="0">
              <a:buNone/>
              <a:defRPr sz="1600" b="1"/>
            </a:lvl4pPr>
            <a:lvl5pPr marL="1828673" indent="0">
              <a:buNone/>
              <a:defRPr sz="1600" b="1"/>
            </a:lvl5pPr>
            <a:lvl6pPr marL="2285843" indent="0">
              <a:buNone/>
              <a:defRPr sz="1600" b="1"/>
            </a:lvl6pPr>
            <a:lvl7pPr marL="2743011" indent="0">
              <a:buNone/>
              <a:defRPr sz="1600" b="1"/>
            </a:lvl7pPr>
            <a:lvl8pPr marL="3200180" indent="0">
              <a:buNone/>
              <a:defRPr sz="1600" b="1"/>
            </a:lvl8pPr>
            <a:lvl9pPr marL="3657349" indent="0">
              <a:buNone/>
              <a:defRPr sz="1600" b="1"/>
            </a:lvl9pPr>
          </a:lstStyle>
          <a:p>
            <a:pPr marL="0" lvl="0" indent="0" algn="ctr" defTabSz="914338"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5432098" y="1542499"/>
            <a:ext cx="3913784" cy="3024505"/>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1276" y="2436412"/>
            <a:ext cx="4252199" cy="1387547"/>
          </a:xfrm>
          <a:effectLst/>
        </p:spPr>
        <p:txBody>
          <a:bodyPr anchor="b">
            <a:noAutofit/>
          </a:bodyPr>
          <a:lstStyle>
            <a:lvl1pPr marL="228584" indent="-228584"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371863" y="806537"/>
            <a:ext cx="4697758" cy="539666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258048" y="3856490"/>
            <a:ext cx="3962849" cy="2358918"/>
          </a:xfrm>
        </p:spPr>
        <p:txBody>
          <a:bodyPr/>
          <a:lstStyle>
            <a:lvl1pPr marL="0" indent="0">
              <a:buNone/>
              <a:defRPr sz="1400"/>
            </a:lvl1pPr>
            <a:lvl2pPr marL="457169" indent="0">
              <a:buNone/>
              <a:defRPr sz="1200"/>
            </a:lvl2pPr>
            <a:lvl3pPr marL="914338" indent="0">
              <a:buNone/>
              <a:defRPr sz="1000"/>
            </a:lvl3pPr>
            <a:lvl4pPr marL="1371506" indent="0">
              <a:buNone/>
              <a:defRPr sz="900"/>
            </a:lvl4pPr>
            <a:lvl5pPr marL="1828673" indent="0">
              <a:buNone/>
              <a:defRPr sz="900"/>
            </a:lvl5pPr>
            <a:lvl6pPr marL="2285843" indent="0">
              <a:buNone/>
              <a:defRPr sz="900"/>
            </a:lvl6pPr>
            <a:lvl7pPr marL="2743011" indent="0">
              <a:buNone/>
              <a:defRPr sz="900"/>
            </a:lvl7pPr>
            <a:lvl8pPr marL="3200180" indent="0">
              <a:buNone/>
              <a:defRPr sz="900"/>
            </a:lvl8pPr>
            <a:lvl9pPr marL="3657349"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4" y="4263461"/>
            <a:ext cx="10693400" cy="3297804"/>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9" name="Rectangle 8"/>
          <p:cNvSpPr/>
          <p:nvPr/>
        </p:nvSpPr>
        <p:spPr>
          <a:xfrm>
            <a:off x="4" y="3"/>
            <a:ext cx="10693400" cy="4263459"/>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dirty="0"/>
          </a:p>
        </p:txBody>
      </p:sp>
      <p:sp>
        <p:nvSpPr>
          <p:cNvPr id="10" name="Rectangle 9"/>
          <p:cNvSpPr/>
          <p:nvPr/>
        </p:nvSpPr>
        <p:spPr>
          <a:xfrm>
            <a:off x="4" y="2924301"/>
            <a:ext cx="10693400" cy="2520421"/>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11" name="Oval 10"/>
          <p:cNvSpPr/>
          <p:nvPr/>
        </p:nvSpPr>
        <p:spPr>
          <a:xfrm>
            <a:off x="4" y="1764295"/>
            <a:ext cx="10693400" cy="562894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3" name="Picture Placeholder 2"/>
          <p:cNvSpPr>
            <a:spLocks noGrp="1"/>
          </p:cNvSpPr>
          <p:nvPr>
            <p:ph type="pic" idx="1"/>
          </p:nvPr>
        </p:nvSpPr>
        <p:spPr>
          <a:xfrm>
            <a:off x="5233468" y="1260212"/>
            <a:ext cx="4812030" cy="3448551"/>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169" indent="0">
              <a:buNone/>
              <a:defRPr sz="2800"/>
            </a:lvl2pPr>
            <a:lvl3pPr marL="914338" indent="0">
              <a:buNone/>
              <a:defRPr sz="2400"/>
            </a:lvl3pPr>
            <a:lvl4pPr marL="1371506" indent="0">
              <a:buNone/>
              <a:defRPr sz="2000"/>
            </a:lvl4pPr>
            <a:lvl5pPr marL="1828673" indent="0">
              <a:buNone/>
              <a:defRPr sz="2000"/>
            </a:lvl5pPr>
            <a:lvl6pPr marL="2285843" indent="0">
              <a:buNone/>
              <a:defRPr sz="2000"/>
            </a:lvl6pPr>
            <a:lvl7pPr marL="2743011" indent="0">
              <a:buNone/>
              <a:defRPr sz="2000"/>
            </a:lvl7pPr>
            <a:lvl8pPr marL="3200180" indent="0">
              <a:buNone/>
              <a:defRPr sz="2000"/>
            </a:lvl8pPr>
            <a:lvl9pPr marL="3657349"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026646" y="1114111"/>
            <a:ext cx="4320061" cy="2384830"/>
          </a:xfrm>
        </p:spPr>
        <p:txBody>
          <a:bodyPr anchor="b"/>
          <a:lstStyle>
            <a:lvl1pPr marL="182867" indent="-182867">
              <a:buFont typeface="Georgia" pitchFamily="18" charset="0"/>
              <a:buChar char="*"/>
              <a:defRPr sz="1600"/>
            </a:lvl1pPr>
            <a:lvl2pPr marL="457169" indent="0">
              <a:buNone/>
              <a:defRPr sz="1200"/>
            </a:lvl2pPr>
            <a:lvl3pPr marL="914338" indent="0">
              <a:buNone/>
              <a:defRPr sz="1000"/>
            </a:lvl3pPr>
            <a:lvl4pPr marL="1371506" indent="0">
              <a:buNone/>
              <a:defRPr sz="900"/>
            </a:lvl4pPr>
            <a:lvl5pPr marL="1828673" indent="0">
              <a:buNone/>
              <a:defRPr sz="900"/>
            </a:lvl5pPr>
            <a:lvl6pPr marL="2285843" indent="0">
              <a:buNone/>
              <a:defRPr sz="900"/>
            </a:lvl6pPr>
            <a:lvl7pPr marL="2743011" indent="0">
              <a:buNone/>
              <a:defRPr sz="900"/>
            </a:lvl7pPr>
            <a:lvl8pPr marL="3200180" indent="0">
              <a:buNone/>
              <a:defRPr sz="900"/>
            </a:lvl8pPr>
            <a:lvl9pPr marL="3657349"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E7D74C-11B1-4D86-B8A0-01A4D7E0CF20}" type="datetimeFigureOut">
              <a:rPr kumimoji="1" lang="ja-JP" altLang="en-US" smtClean="0"/>
              <a:t>2019/4/24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A372A-A296-418B-B072-16743970CF25}" type="slidenum">
              <a:rPr kumimoji="1" lang="ja-JP" altLang="en-US" smtClean="0"/>
              <a:t>‹#›</a:t>
            </a:fld>
            <a:endParaRPr kumimoji="1" lang="ja-JP" altLang="en-US"/>
          </a:p>
        </p:txBody>
      </p:sp>
      <p:sp>
        <p:nvSpPr>
          <p:cNvPr id="2" name="Title 1"/>
          <p:cNvSpPr>
            <a:spLocks noGrp="1"/>
          </p:cNvSpPr>
          <p:nvPr>
            <p:ph type="title"/>
          </p:nvPr>
        </p:nvSpPr>
        <p:spPr>
          <a:xfrm>
            <a:off x="850501" y="4922234"/>
            <a:ext cx="7465193" cy="126021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4" y="5628941"/>
            <a:ext cx="10693400" cy="1932323"/>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8" name="Rectangle 7"/>
          <p:cNvSpPr/>
          <p:nvPr/>
        </p:nvSpPr>
        <p:spPr>
          <a:xfrm>
            <a:off x="4" y="0"/>
            <a:ext cx="10693400" cy="562894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dirty="0"/>
          </a:p>
        </p:txBody>
      </p:sp>
      <p:sp>
        <p:nvSpPr>
          <p:cNvPr id="9" name="Rectangle 8"/>
          <p:cNvSpPr/>
          <p:nvPr/>
        </p:nvSpPr>
        <p:spPr>
          <a:xfrm>
            <a:off x="4" y="4154734"/>
            <a:ext cx="10693400" cy="2520421"/>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10" name="Oval 9"/>
          <p:cNvSpPr/>
          <p:nvPr/>
        </p:nvSpPr>
        <p:spPr>
          <a:xfrm>
            <a:off x="4" y="1764295"/>
            <a:ext cx="10693400" cy="562894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2" name="Title Placeholder 1"/>
          <p:cNvSpPr>
            <a:spLocks noGrp="1"/>
          </p:cNvSpPr>
          <p:nvPr>
            <p:ph type="title"/>
          </p:nvPr>
        </p:nvSpPr>
        <p:spPr>
          <a:xfrm>
            <a:off x="2097154" y="4820521"/>
            <a:ext cx="7616020" cy="1260210"/>
          </a:xfrm>
          <a:prstGeom prst="rect">
            <a:avLst/>
          </a:prstGeom>
          <a:effectLst/>
        </p:spPr>
        <p:txBody>
          <a:bodyPr vert="horz" lIns="91434" tIns="45717" rIns="91434" bIns="45717"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36676" y="807352"/>
            <a:ext cx="7485380" cy="3831040"/>
          </a:xfrm>
          <a:prstGeom prst="rect">
            <a:avLst/>
          </a:prstGeom>
        </p:spPr>
        <p:txBody>
          <a:bodyPr vert="horz" lIns="91434" tIns="45717" rIns="91434" bIns="45717"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18049" y="6805138"/>
            <a:ext cx="2940685" cy="402568"/>
          </a:xfrm>
          <a:prstGeom prst="rect">
            <a:avLst/>
          </a:prstGeom>
        </p:spPr>
        <p:txBody>
          <a:bodyPr vert="horz" lIns="91434" tIns="45717" rIns="91434" bIns="45717" rtlCol="0" anchor="ctr"/>
          <a:lstStyle>
            <a:lvl1pPr algn="r">
              <a:defRPr sz="1100" b="1">
                <a:solidFill>
                  <a:schemeClr val="tx1">
                    <a:lumMod val="50000"/>
                    <a:lumOff val="50000"/>
                  </a:schemeClr>
                </a:solidFill>
              </a:defRPr>
            </a:lvl1pPr>
          </a:lstStyle>
          <a:p>
            <a:fld id="{47E7D74C-11B1-4D86-B8A0-01A4D7E0CF20}" type="datetimeFigureOut">
              <a:rPr kumimoji="1" lang="ja-JP" altLang="en-US" smtClean="0"/>
              <a:t>2019/4/24</a:t>
            </a:fld>
            <a:endParaRPr kumimoji="1" lang="ja-JP" altLang="en-US"/>
          </a:p>
        </p:txBody>
      </p:sp>
      <p:sp>
        <p:nvSpPr>
          <p:cNvPr id="5" name="Footer Placeholder 4"/>
          <p:cNvSpPr>
            <a:spLocks noGrp="1"/>
          </p:cNvSpPr>
          <p:nvPr>
            <p:ph type="ftr" sz="quarter" idx="3"/>
          </p:nvPr>
        </p:nvSpPr>
        <p:spPr>
          <a:xfrm>
            <a:off x="534672" y="6805138"/>
            <a:ext cx="3920915" cy="402568"/>
          </a:xfrm>
          <a:prstGeom prst="rect">
            <a:avLst/>
          </a:prstGeom>
        </p:spPr>
        <p:txBody>
          <a:bodyPr vert="horz" lIns="91434" tIns="45717" rIns="91434" bIns="45717"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4455587" y="6805138"/>
            <a:ext cx="2138681" cy="402568"/>
          </a:xfrm>
          <a:prstGeom prst="rect">
            <a:avLst/>
          </a:prstGeom>
        </p:spPr>
        <p:txBody>
          <a:bodyPr vert="horz" lIns="91434" tIns="45717" rIns="91434" bIns="45717" rtlCol="0" anchor="ctr"/>
          <a:lstStyle>
            <a:lvl1pPr algn="ctr">
              <a:defRPr sz="1200" b="1">
                <a:solidFill>
                  <a:schemeClr val="tx1">
                    <a:lumMod val="50000"/>
                    <a:lumOff val="50000"/>
                  </a:schemeClr>
                </a:solidFill>
              </a:defRPr>
            </a:lvl1pPr>
          </a:lstStyle>
          <a:p>
            <a:fld id="{98BA372A-A296-418B-B072-16743970CF2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19" indent="-320019" algn="r" defTabSz="914338"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584"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02"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03"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06"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793"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093"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825"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5843"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574" indent="-182867" algn="l" defTabSz="914338"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338" rtl="0" eaLnBrk="1" latinLnBrk="0" hangingPunct="1">
        <a:defRPr kumimoji="1" sz="1800" kern="1200">
          <a:solidFill>
            <a:schemeClr val="tx1"/>
          </a:solidFill>
          <a:latin typeface="+mn-lt"/>
          <a:ea typeface="+mn-ea"/>
          <a:cs typeface="+mn-cs"/>
        </a:defRPr>
      </a:lvl1pPr>
      <a:lvl2pPr marL="457169" algn="l" defTabSz="914338" rtl="0" eaLnBrk="1" latinLnBrk="0" hangingPunct="1">
        <a:defRPr kumimoji="1" sz="1800" kern="1200">
          <a:solidFill>
            <a:schemeClr val="tx1"/>
          </a:solidFill>
          <a:latin typeface="+mn-lt"/>
          <a:ea typeface="+mn-ea"/>
          <a:cs typeface="+mn-cs"/>
        </a:defRPr>
      </a:lvl2pPr>
      <a:lvl3pPr marL="914338" algn="l" defTabSz="914338" rtl="0" eaLnBrk="1" latinLnBrk="0" hangingPunct="1">
        <a:defRPr kumimoji="1" sz="1800" kern="1200">
          <a:solidFill>
            <a:schemeClr val="tx1"/>
          </a:solidFill>
          <a:latin typeface="+mn-lt"/>
          <a:ea typeface="+mn-ea"/>
          <a:cs typeface="+mn-cs"/>
        </a:defRPr>
      </a:lvl3pPr>
      <a:lvl4pPr marL="1371506" algn="l" defTabSz="914338" rtl="0" eaLnBrk="1" latinLnBrk="0" hangingPunct="1">
        <a:defRPr kumimoji="1" sz="1800" kern="1200">
          <a:solidFill>
            <a:schemeClr val="tx1"/>
          </a:solidFill>
          <a:latin typeface="+mn-lt"/>
          <a:ea typeface="+mn-ea"/>
          <a:cs typeface="+mn-cs"/>
        </a:defRPr>
      </a:lvl4pPr>
      <a:lvl5pPr marL="1828673" algn="l" defTabSz="914338" rtl="0" eaLnBrk="1" latinLnBrk="0" hangingPunct="1">
        <a:defRPr kumimoji="1" sz="1800" kern="1200">
          <a:solidFill>
            <a:schemeClr val="tx1"/>
          </a:solidFill>
          <a:latin typeface="+mn-lt"/>
          <a:ea typeface="+mn-ea"/>
          <a:cs typeface="+mn-cs"/>
        </a:defRPr>
      </a:lvl5pPr>
      <a:lvl6pPr marL="2285843" algn="l" defTabSz="914338" rtl="0" eaLnBrk="1" latinLnBrk="0" hangingPunct="1">
        <a:defRPr kumimoji="1" sz="1800" kern="1200">
          <a:solidFill>
            <a:schemeClr val="tx1"/>
          </a:solidFill>
          <a:latin typeface="+mn-lt"/>
          <a:ea typeface="+mn-ea"/>
          <a:cs typeface="+mn-cs"/>
        </a:defRPr>
      </a:lvl6pPr>
      <a:lvl7pPr marL="2743011" algn="l" defTabSz="914338" rtl="0" eaLnBrk="1" latinLnBrk="0" hangingPunct="1">
        <a:defRPr kumimoji="1" sz="1800" kern="1200">
          <a:solidFill>
            <a:schemeClr val="tx1"/>
          </a:solidFill>
          <a:latin typeface="+mn-lt"/>
          <a:ea typeface="+mn-ea"/>
          <a:cs typeface="+mn-cs"/>
        </a:defRPr>
      </a:lvl7pPr>
      <a:lvl8pPr marL="3200180" algn="l" defTabSz="914338" rtl="0" eaLnBrk="1" latinLnBrk="0" hangingPunct="1">
        <a:defRPr kumimoji="1" sz="1800" kern="1200">
          <a:solidFill>
            <a:schemeClr val="tx1"/>
          </a:solidFill>
          <a:latin typeface="+mn-lt"/>
          <a:ea typeface="+mn-ea"/>
          <a:cs typeface="+mn-cs"/>
        </a:defRPr>
      </a:lvl8pPr>
      <a:lvl9pPr marL="3657349" algn="l" defTabSz="91433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4.jpeg"/><Relationship Id="rId16"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rot="20173961">
            <a:off x="-471963" y="625223"/>
            <a:ext cx="4845654" cy="646325"/>
          </a:xfrm>
          <a:prstGeom prst="rect">
            <a:avLst/>
          </a:prstGeom>
          <a:noFill/>
        </p:spPr>
        <p:txBody>
          <a:bodyPr wrap="square" lIns="91434" tIns="45717" rIns="91434" bIns="45717" rtlCol="0">
            <a:spAutoFit/>
          </a:bodyPr>
          <a:lstStyle/>
          <a:p>
            <a:pPr algn="ctr"/>
            <a:r>
              <a:rPr kumimoji="1" lang="ja-JP" altLang="en-US" dirty="0" smtClean="0">
                <a:solidFill>
                  <a:srgbClr val="FF0000"/>
                </a:solidFill>
                <a:latin typeface="HG創英角ﾎﾟｯﾌﾟ体" pitchFamily="49" charset="-128"/>
                <a:ea typeface="HG創英角ﾎﾟｯﾌﾟ体" pitchFamily="49" charset="-128"/>
              </a:rPr>
              <a:t>あなたの家に</a:t>
            </a:r>
            <a:endParaRPr kumimoji="1" lang="en-US" altLang="ja-JP" dirty="0" smtClean="0">
              <a:solidFill>
                <a:srgbClr val="FF0000"/>
              </a:solidFill>
              <a:latin typeface="HG創英角ﾎﾟｯﾌﾟ体" pitchFamily="49" charset="-128"/>
              <a:ea typeface="HG創英角ﾎﾟｯﾌﾟ体" pitchFamily="49" charset="-128"/>
            </a:endParaRPr>
          </a:p>
          <a:p>
            <a:pPr algn="ctr"/>
            <a:r>
              <a:rPr lang="ja-JP" altLang="en-US" dirty="0" smtClean="0">
                <a:solidFill>
                  <a:srgbClr val="FF0000"/>
                </a:solidFill>
                <a:latin typeface="HG創英角ﾎﾟｯﾌﾟ体" pitchFamily="49" charset="-128"/>
                <a:ea typeface="HG創英角ﾎﾟｯﾌﾟ体" pitchFamily="49" charset="-128"/>
              </a:rPr>
              <a:t>業務用高圧洗浄機がやってくる</a:t>
            </a:r>
            <a:r>
              <a:rPr lang="ja-JP" altLang="en-US" dirty="0" err="1" smtClean="0">
                <a:solidFill>
                  <a:srgbClr val="FF0000"/>
                </a:solidFill>
                <a:latin typeface="HG創英角ﾎﾟｯﾌﾟ体" pitchFamily="49" charset="-128"/>
                <a:ea typeface="HG創英角ﾎﾟｯﾌﾟ体" pitchFamily="49" charset="-128"/>
              </a:rPr>
              <a:t>っ</a:t>
            </a:r>
            <a:r>
              <a:rPr lang="ja-JP" altLang="en-US" dirty="0" smtClean="0">
                <a:solidFill>
                  <a:srgbClr val="FF0000"/>
                </a:solidFill>
                <a:latin typeface="HG創英角ﾎﾟｯﾌﾟ体" pitchFamily="49" charset="-128"/>
                <a:ea typeface="HG創英角ﾎﾟｯﾌﾟ体" pitchFamily="49" charset="-128"/>
              </a:rPr>
              <a:t>！！</a:t>
            </a:r>
            <a:endParaRPr kumimoji="1" lang="ja-JP" altLang="en-US" dirty="0">
              <a:solidFill>
                <a:srgbClr val="FF0000"/>
              </a:solidFill>
              <a:latin typeface="HG創英角ﾎﾟｯﾌﾟ体" pitchFamily="49" charset="-128"/>
              <a:ea typeface="HG創英角ﾎﾟｯﾌﾟ体" pitchFamily="49" charset="-128"/>
            </a:endParaRPr>
          </a:p>
        </p:txBody>
      </p:sp>
      <p:sp>
        <p:nvSpPr>
          <p:cNvPr id="6" name="テキスト ボックス 5"/>
          <p:cNvSpPr txBox="1"/>
          <p:nvPr/>
        </p:nvSpPr>
        <p:spPr>
          <a:xfrm>
            <a:off x="2322364" y="828303"/>
            <a:ext cx="6984776" cy="1446544"/>
          </a:xfrm>
          <a:prstGeom prst="rect">
            <a:avLst/>
          </a:prstGeom>
          <a:noFill/>
        </p:spPr>
        <p:txBody>
          <a:bodyPr wrap="square" lIns="91434" tIns="45717" rIns="91434" bIns="45717" rtlCol="0">
            <a:spAutoFit/>
          </a:bodyPr>
          <a:lstStyle/>
          <a:p>
            <a:r>
              <a:rPr lang="ja-JP" altLang="en-US" sz="8800" dirty="0">
                <a:latin typeface="HGP創英角ﾎﾟｯﾌﾟ体" pitchFamily="50" charset="-128"/>
                <a:ea typeface="HGP創英角ﾎﾟｯﾌﾟ体" pitchFamily="50" charset="-128"/>
              </a:rPr>
              <a:t>排水管</a:t>
            </a:r>
            <a:r>
              <a:rPr lang="ja-JP" altLang="en-US" sz="8800" dirty="0">
                <a:latin typeface="HG創英角ﾎﾟｯﾌﾟ体" pitchFamily="49" charset="-128"/>
                <a:ea typeface="HG創英角ﾎﾟｯﾌﾟ体" pitchFamily="49" charset="-128"/>
              </a:rPr>
              <a:t>清掃</a:t>
            </a:r>
          </a:p>
        </p:txBody>
      </p:sp>
      <p:sp>
        <p:nvSpPr>
          <p:cNvPr id="8" name="テキスト ボックス 7"/>
          <p:cNvSpPr txBox="1"/>
          <p:nvPr/>
        </p:nvSpPr>
        <p:spPr>
          <a:xfrm>
            <a:off x="378350" y="3204208"/>
            <a:ext cx="9768286" cy="369326"/>
          </a:xfrm>
          <a:prstGeom prst="rect">
            <a:avLst/>
          </a:prstGeom>
          <a:noFill/>
        </p:spPr>
        <p:txBody>
          <a:bodyPr wrap="square" lIns="91434" tIns="45717" rIns="91434" bIns="45717" rtlCol="0">
            <a:spAutoFit/>
          </a:bodyPr>
          <a:lstStyle/>
          <a:p>
            <a:r>
              <a:rPr lang="ja-JP" altLang="en-US" smtClean="0">
                <a:solidFill>
                  <a:schemeClr val="accent5"/>
                </a:solidFill>
                <a:latin typeface="HGP創英角ﾎﾟｯﾌﾟ体" pitchFamily="50" charset="-128"/>
                <a:ea typeface="HGP創英角ﾎﾟｯﾌﾟ体" pitchFamily="50" charset="-128"/>
              </a:rPr>
              <a:t>２０１９年６</a:t>
            </a:r>
            <a:r>
              <a:rPr kumimoji="1" lang="ja-JP" altLang="en-US" smtClean="0">
                <a:solidFill>
                  <a:schemeClr val="accent5"/>
                </a:solidFill>
                <a:latin typeface="HGP創英角ﾎﾟｯﾌﾟ体" pitchFamily="50" charset="-128"/>
                <a:ea typeface="HGP創英角ﾎﾟｯﾌﾟ体" pitchFamily="50" charset="-128"/>
              </a:rPr>
              <a:t>月</a:t>
            </a:r>
            <a:r>
              <a:rPr lang="ja-JP" altLang="en-US" dirty="0">
                <a:solidFill>
                  <a:schemeClr val="accent5"/>
                </a:solidFill>
                <a:latin typeface="HGP創英角ﾎﾟｯﾌﾟ体" pitchFamily="50" charset="-128"/>
                <a:ea typeface="HGP創英角ﾎﾟｯﾌﾟ体" pitchFamily="50" charset="-128"/>
              </a:rPr>
              <a:t>３</a:t>
            </a:r>
            <a:r>
              <a:rPr kumimoji="1" lang="ja-JP" altLang="en-US" smtClean="0">
                <a:solidFill>
                  <a:schemeClr val="accent5"/>
                </a:solidFill>
                <a:latin typeface="HGP創英角ﾎﾟｯﾌﾟ体" pitchFamily="50" charset="-128"/>
                <a:ea typeface="HGP創英角ﾎﾟｯﾌﾟ体" pitchFamily="50" charset="-128"/>
              </a:rPr>
              <a:t>日</a:t>
            </a:r>
            <a:r>
              <a:rPr kumimoji="1" lang="ja-JP" altLang="en-US" dirty="0" smtClean="0">
                <a:solidFill>
                  <a:schemeClr val="accent5"/>
                </a:solidFill>
                <a:latin typeface="HGP創英角ﾎﾟｯﾌﾟ体" pitchFamily="50" charset="-128"/>
                <a:ea typeface="HGP創英角ﾎﾟｯﾌﾟ体" pitchFamily="50" charset="-128"/>
              </a:rPr>
              <a:t>（月</a:t>
            </a:r>
            <a:r>
              <a:rPr kumimoji="1" lang="ja-JP" altLang="en-US" smtClean="0">
                <a:solidFill>
                  <a:schemeClr val="accent5"/>
                </a:solidFill>
                <a:latin typeface="HGP創英角ﾎﾟｯﾌﾟ体" pitchFamily="50" charset="-128"/>
                <a:ea typeface="HGP創英角ﾎﾟｯﾌﾟ体" pitchFamily="50" charset="-128"/>
              </a:rPr>
              <a:t>）</a:t>
            </a:r>
            <a:r>
              <a:rPr kumimoji="1" lang="ja-JP" altLang="en-US" smtClean="0">
                <a:solidFill>
                  <a:schemeClr val="accent5"/>
                </a:solidFill>
                <a:latin typeface="HGP創英角ﾎﾟｯﾌﾟ体" pitchFamily="50" charset="-128"/>
                <a:ea typeface="HGP創英角ﾎﾟｯﾌﾟ体" pitchFamily="50" charset="-128"/>
              </a:rPr>
              <a:t>～６月</a:t>
            </a:r>
            <a:r>
              <a:rPr lang="ja-JP" altLang="en-US" dirty="0">
                <a:solidFill>
                  <a:schemeClr val="accent5"/>
                </a:solidFill>
                <a:latin typeface="HGP創英角ﾎﾟｯﾌﾟ体" pitchFamily="50" charset="-128"/>
                <a:ea typeface="HGP創英角ﾎﾟｯﾌﾟ体" pitchFamily="50" charset="-128"/>
              </a:rPr>
              <a:t>６</a:t>
            </a:r>
            <a:r>
              <a:rPr kumimoji="1" lang="ja-JP" altLang="en-US" smtClean="0">
                <a:solidFill>
                  <a:schemeClr val="accent5"/>
                </a:solidFill>
                <a:latin typeface="HGP創英角ﾎﾟｯﾌﾟ体" pitchFamily="50" charset="-128"/>
                <a:ea typeface="HGP創英角ﾎﾟｯﾌﾟ体" pitchFamily="50" charset="-128"/>
              </a:rPr>
              <a:t>日</a:t>
            </a:r>
            <a:r>
              <a:rPr kumimoji="1" lang="ja-JP" altLang="en-US" dirty="0" smtClean="0">
                <a:solidFill>
                  <a:schemeClr val="accent5"/>
                </a:solidFill>
                <a:latin typeface="HGP創英角ﾎﾟｯﾌﾟ体" pitchFamily="50" charset="-128"/>
                <a:ea typeface="HGP創英角ﾎﾟｯﾌﾟ体" pitchFamily="50" charset="-128"/>
              </a:rPr>
              <a:t>（木）の</a:t>
            </a:r>
            <a:r>
              <a:rPr lang="ja-JP" altLang="en-US" dirty="0">
                <a:solidFill>
                  <a:schemeClr val="accent5"/>
                </a:solidFill>
                <a:latin typeface="HGP創英角ﾎﾟｯﾌﾟ体" pitchFamily="50" charset="-128"/>
                <a:ea typeface="HGP創英角ﾎﾟｯﾌﾟ体" pitchFamily="50" charset="-128"/>
              </a:rPr>
              <a:t>４</a:t>
            </a:r>
            <a:r>
              <a:rPr lang="ja-JP" altLang="en-US" dirty="0" smtClean="0">
                <a:solidFill>
                  <a:schemeClr val="accent5"/>
                </a:solidFill>
                <a:latin typeface="HGP創英角ﾎﾟｯﾌﾟ体" pitchFamily="50" charset="-128"/>
                <a:ea typeface="HGP創英角ﾎﾟｯﾌﾟ体" pitchFamily="50" charset="-128"/>
              </a:rPr>
              <a:t>日間限定</a:t>
            </a:r>
            <a:r>
              <a:rPr kumimoji="1" lang="ja-JP" altLang="en-US" dirty="0" smtClean="0">
                <a:solidFill>
                  <a:schemeClr val="accent5"/>
                </a:solidFill>
                <a:latin typeface="HGP創英角ﾎﾟｯﾌﾟ体" pitchFamily="50" charset="-128"/>
                <a:ea typeface="HGP創英角ﾎﾟｯﾌﾟ体" pitchFamily="50" charset="-128"/>
              </a:rPr>
              <a:t>！！　（受付終了</a:t>
            </a:r>
            <a:r>
              <a:rPr kumimoji="1" lang="ja-JP" altLang="en-US" smtClean="0">
                <a:solidFill>
                  <a:schemeClr val="accent5"/>
                </a:solidFill>
                <a:latin typeface="HGP創英角ﾎﾟｯﾌﾟ体" pitchFamily="50" charset="-128"/>
                <a:ea typeface="HGP創英角ﾎﾟｯﾌﾟ体" pitchFamily="50" charset="-128"/>
              </a:rPr>
              <a:t>日</a:t>
            </a:r>
            <a:r>
              <a:rPr kumimoji="1" lang="ja-JP" altLang="en-US" smtClean="0">
                <a:solidFill>
                  <a:schemeClr val="accent5"/>
                </a:solidFill>
                <a:latin typeface="HGP創英角ﾎﾟｯﾌﾟ体" pitchFamily="50" charset="-128"/>
                <a:ea typeface="HGP創英角ﾎﾟｯﾌﾟ体" pitchFamily="50" charset="-128"/>
              </a:rPr>
              <a:t>：</a:t>
            </a:r>
            <a:r>
              <a:rPr lang="ja-JP" altLang="en-US" smtClean="0">
                <a:solidFill>
                  <a:schemeClr val="accent5"/>
                </a:solidFill>
                <a:latin typeface="HGP創英角ﾎﾟｯﾌﾟ体" pitchFamily="50" charset="-128"/>
                <a:ea typeface="HGP創英角ﾎﾟｯﾌﾟ体" pitchFamily="50" charset="-128"/>
              </a:rPr>
              <a:t>５</a:t>
            </a:r>
            <a:r>
              <a:rPr kumimoji="1" lang="ja-JP" altLang="en-US" smtClean="0">
                <a:solidFill>
                  <a:schemeClr val="accent5"/>
                </a:solidFill>
                <a:latin typeface="HGP創英角ﾎﾟｯﾌﾟ体" pitchFamily="50" charset="-128"/>
                <a:ea typeface="HGP創英角ﾎﾟｯﾌﾟ体" pitchFamily="50" charset="-128"/>
              </a:rPr>
              <a:t>月</a:t>
            </a:r>
            <a:r>
              <a:rPr lang="ja-JP" altLang="en-US">
                <a:solidFill>
                  <a:schemeClr val="accent5"/>
                </a:solidFill>
                <a:latin typeface="HGP創英角ﾎﾟｯﾌﾟ体" pitchFamily="50" charset="-128"/>
                <a:ea typeface="HGP創英角ﾎﾟｯﾌﾟ体" pitchFamily="50" charset="-128"/>
              </a:rPr>
              <a:t>３１</a:t>
            </a:r>
            <a:r>
              <a:rPr kumimoji="1" lang="ja-JP" altLang="en-US" smtClean="0">
                <a:solidFill>
                  <a:schemeClr val="accent5"/>
                </a:solidFill>
                <a:latin typeface="HGP創英角ﾎﾟｯﾌﾟ体" pitchFamily="50" charset="-128"/>
                <a:ea typeface="HGP創英角ﾎﾟｯﾌﾟ体" pitchFamily="50" charset="-128"/>
              </a:rPr>
              <a:t>日</a:t>
            </a:r>
            <a:r>
              <a:rPr kumimoji="1" lang="ja-JP" altLang="en-US" dirty="0" smtClean="0">
                <a:solidFill>
                  <a:schemeClr val="accent5"/>
                </a:solidFill>
                <a:latin typeface="HGP創英角ﾎﾟｯﾌﾟ体" pitchFamily="50" charset="-128"/>
                <a:ea typeface="HGP創英角ﾎﾟｯﾌﾟ体" pitchFamily="50" charset="-128"/>
              </a:rPr>
              <a:t>１８時迄！）</a:t>
            </a:r>
            <a:endParaRPr kumimoji="1" lang="ja-JP" altLang="en-US" dirty="0">
              <a:solidFill>
                <a:schemeClr val="accent5"/>
              </a:solidFill>
              <a:latin typeface="HGP創英角ﾎﾟｯﾌﾟ体" pitchFamily="50" charset="-128"/>
              <a:ea typeface="HGP創英角ﾎﾟｯﾌﾟ体" pitchFamily="50" charset="-128"/>
            </a:endParaRPr>
          </a:p>
        </p:txBody>
      </p:sp>
      <p:sp>
        <p:nvSpPr>
          <p:cNvPr id="9" name="テキスト ボックス 8"/>
          <p:cNvSpPr txBox="1"/>
          <p:nvPr/>
        </p:nvSpPr>
        <p:spPr>
          <a:xfrm>
            <a:off x="3578308" y="3636615"/>
            <a:ext cx="6568329" cy="369330"/>
          </a:xfrm>
          <a:prstGeom prst="rect">
            <a:avLst/>
          </a:prstGeom>
          <a:noFill/>
        </p:spPr>
        <p:txBody>
          <a:bodyPr wrap="square" lIns="91434" tIns="45717" rIns="91434" bIns="45717" rtlCol="0">
            <a:spAutoFit/>
          </a:bodyPr>
          <a:lstStyle/>
          <a:p>
            <a:r>
              <a:rPr kumimoji="1" lang="ja-JP" altLang="en-US" dirty="0" smtClean="0">
                <a:solidFill>
                  <a:srgbClr val="FF0000"/>
                </a:solidFill>
                <a:latin typeface="HG創英角ﾎﾟｯﾌﾟ体" pitchFamily="49" charset="-128"/>
                <a:ea typeface="HG創英角ﾎﾟｯﾌﾟ体" pitchFamily="49" charset="-128"/>
              </a:rPr>
              <a:t>今なら</a:t>
            </a:r>
            <a:r>
              <a:rPr kumimoji="1" lang="ja-JP" altLang="en-US" dirty="0" smtClean="0">
                <a:solidFill>
                  <a:srgbClr val="FF0000"/>
                </a:solidFill>
                <a:latin typeface="HGP創英角ﾎﾟｯﾌﾟ体" pitchFamily="50" charset="-128"/>
                <a:ea typeface="HGP創英角ﾎﾟｯﾌﾟ体" pitchFamily="50" charset="-128"/>
              </a:rPr>
              <a:t>クオカード</a:t>
            </a:r>
            <a:r>
              <a:rPr kumimoji="1" lang="ja-JP" altLang="en-US" dirty="0" smtClean="0">
                <a:solidFill>
                  <a:srgbClr val="FF0000"/>
                </a:solidFill>
                <a:latin typeface="HG創英角ﾎﾟｯﾌﾟ体" pitchFamily="49" charset="-128"/>
                <a:ea typeface="HG創英角ﾎﾟｯﾌﾟ体" pitchFamily="49" charset="-128"/>
              </a:rPr>
              <a:t>１０００円分プレゼント♪♪</a:t>
            </a:r>
            <a:endParaRPr kumimoji="1" lang="ja-JP" altLang="en-US" dirty="0">
              <a:solidFill>
                <a:srgbClr val="FF0000"/>
              </a:solidFill>
              <a:latin typeface="HG創英角ﾎﾟｯﾌﾟ体" pitchFamily="49" charset="-128"/>
              <a:ea typeface="HG創英角ﾎﾟｯﾌﾟ体" pitchFamily="49" charset="-128"/>
            </a:endParaRPr>
          </a:p>
        </p:txBody>
      </p:sp>
      <p:sp>
        <p:nvSpPr>
          <p:cNvPr id="10" name="テキスト ボックス 9"/>
          <p:cNvSpPr txBox="1"/>
          <p:nvPr/>
        </p:nvSpPr>
        <p:spPr>
          <a:xfrm>
            <a:off x="363307" y="4138142"/>
            <a:ext cx="4842040" cy="707884"/>
          </a:xfrm>
          <a:prstGeom prst="rect">
            <a:avLst/>
          </a:prstGeom>
          <a:noFill/>
        </p:spPr>
        <p:txBody>
          <a:bodyPr wrap="square" lIns="91434" tIns="45717" rIns="91434" bIns="45717" rtlCol="0">
            <a:spAutoFit/>
          </a:bodyPr>
          <a:lstStyle/>
          <a:p>
            <a:r>
              <a:rPr lang="ja-JP" altLang="en-US" sz="4000" dirty="0">
                <a:latin typeface="HGP創英角ﾎﾟｯﾌﾟ体" pitchFamily="50" charset="-128"/>
                <a:ea typeface="HGP創英角ﾎﾟｯﾌﾟ体" pitchFamily="50" charset="-128"/>
              </a:rPr>
              <a:t>全部コミコミ！！</a:t>
            </a:r>
            <a:endParaRPr lang="en-US" altLang="ja-JP" sz="4000" dirty="0">
              <a:latin typeface="HGP創英角ﾎﾟｯﾌﾟ体" pitchFamily="50" charset="-128"/>
              <a:ea typeface="HGP創英角ﾎﾟｯﾌﾟ体" pitchFamily="50" charset="-128"/>
            </a:endParaRPr>
          </a:p>
        </p:txBody>
      </p:sp>
      <p:sp>
        <p:nvSpPr>
          <p:cNvPr id="11" name="テキスト ボックス 10"/>
          <p:cNvSpPr txBox="1"/>
          <p:nvPr/>
        </p:nvSpPr>
        <p:spPr>
          <a:xfrm>
            <a:off x="188881" y="4877789"/>
            <a:ext cx="5220979" cy="1015661"/>
          </a:xfrm>
          <a:prstGeom prst="rect">
            <a:avLst/>
          </a:prstGeom>
          <a:noFill/>
        </p:spPr>
        <p:txBody>
          <a:bodyPr wrap="square" lIns="91434" tIns="45717" rIns="91434" bIns="45717" rtlCol="0">
            <a:spAutoFit/>
          </a:bodyPr>
          <a:lstStyle/>
          <a:p>
            <a:r>
              <a:rPr lang="ja-JP" altLang="en-US" sz="6000" dirty="0">
                <a:solidFill>
                  <a:srgbClr val="FF0000"/>
                </a:solidFill>
                <a:latin typeface="HGP創英角ﾎﾟｯﾌﾟ体" pitchFamily="50" charset="-128"/>
                <a:ea typeface="HGP創英角ﾎﾟｯﾌﾟ体" pitchFamily="50" charset="-128"/>
              </a:rPr>
              <a:t>￥１８，９００</a:t>
            </a:r>
          </a:p>
        </p:txBody>
      </p:sp>
      <p:sp>
        <p:nvSpPr>
          <p:cNvPr id="12" name="テキスト ボックス 11"/>
          <p:cNvSpPr txBox="1"/>
          <p:nvPr/>
        </p:nvSpPr>
        <p:spPr>
          <a:xfrm>
            <a:off x="4732870" y="4646957"/>
            <a:ext cx="5810445" cy="461659"/>
          </a:xfrm>
          <a:prstGeom prst="rect">
            <a:avLst/>
          </a:prstGeom>
          <a:noFill/>
        </p:spPr>
        <p:txBody>
          <a:bodyPr wrap="square" lIns="91434" tIns="45717" rIns="91434" bIns="45717" rtlCol="0">
            <a:spAutoFit/>
          </a:bodyPr>
          <a:lstStyle/>
          <a:p>
            <a:r>
              <a:rPr lang="ja-JP" altLang="en-US" sz="2400" dirty="0">
                <a:solidFill>
                  <a:srgbClr val="00B050"/>
                </a:solidFill>
                <a:latin typeface="HGP創英角ﾎﾟｯﾌﾟ体" pitchFamily="50" charset="-128"/>
                <a:ea typeface="HGP創英角ﾎﾟｯﾌﾟ体" pitchFamily="50" charset="-128"/>
              </a:rPr>
              <a:t>清掃後１年間の</a:t>
            </a:r>
            <a:r>
              <a:rPr lang="ja-JP" altLang="en-US" sz="2400" dirty="0" smtClean="0">
                <a:solidFill>
                  <a:srgbClr val="00B050"/>
                </a:solidFill>
                <a:latin typeface="HGP創英角ﾎﾟｯﾌﾟ体" pitchFamily="50" charset="-128"/>
                <a:ea typeface="HGP創英角ﾎﾟｯﾌﾟ体" pitchFamily="50" charset="-128"/>
              </a:rPr>
              <a:t>保証付き</a:t>
            </a:r>
            <a:r>
              <a:rPr lang="ja-JP" altLang="en-US" sz="2400" dirty="0">
                <a:solidFill>
                  <a:srgbClr val="00B050"/>
                </a:solidFill>
                <a:latin typeface="HGP創英角ﾎﾟｯﾌﾟ体" pitchFamily="50" charset="-128"/>
                <a:ea typeface="HGP創英角ﾎﾟｯﾌﾟ体" pitchFamily="50" charset="-128"/>
              </a:rPr>
              <a:t>♪</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5646" y="6438109"/>
            <a:ext cx="4140213" cy="894703"/>
          </a:xfrm>
          <a:prstGeom prst="rect">
            <a:avLst/>
          </a:prstGeom>
        </p:spPr>
      </p:pic>
      <p:sp>
        <p:nvSpPr>
          <p:cNvPr id="2" name="テキスト ボックス 1"/>
          <p:cNvSpPr txBox="1"/>
          <p:nvPr/>
        </p:nvSpPr>
        <p:spPr>
          <a:xfrm>
            <a:off x="378350" y="5914889"/>
            <a:ext cx="9372778" cy="523220"/>
          </a:xfrm>
          <a:prstGeom prst="rect">
            <a:avLst/>
          </a:prstGeom>
          <a:noFill/>
        </p:spPr>
        <p:txBody>
          <a:bodyPr wrap="square" lIns="91436" tIns="45718" rIns="91436" bIns="45718" rtlCol="0">
            <a:spAutoFit/>
          </a:bodyPr>
          <a:lstStyle/>
          <a:p>
            <a:r>
              <a:rPr lang="ja-JP" altLang="en-US" sz="2800" dirty="0">
                <a:latin typeface="HGP創英角ｺﾞｼｯｸUB" pitchFamily="50" charset="-128"/>
                <a:ea typeface="HGP創英角ｺﾞｼｯｸUB" pitchFamily="50" charset="-128"/>
              </a:rPr>
              <a:t>℡：</a:t>
            </a:r>
            <a:r>
              <a:rPr lang="ja-JP" altLang="en-US" sz="2800" dirty="0" smtClean="0">
                <a:latin typeface="HGP創英角ｺﾞｼｯｸUB" pitchFamily="50" charset="-128"/>
                <a:ea typeface="HGP創英角ｺﾞｼｯｸUB" pitchFamily="50" charset="-128"/>
              </a:rPr>
              <a:t>０４５－５４０－８５８４</a:t>
            </a:r>
            <a:r>
              <a:rPr lang="ja-JP" altLang="en-US" sz="2800" dirty="0">
                <a:latin typeface="HGP創英角ｺﾞｼｯｸUB" pitchFamily="50" charset="-128"/>
                <a:ea typeface="HGP創英角ｺﾞｼｯｸUB" pitchFamily="50" charset="-128"/>
              </a:rPr>
              <a:t>　（平日９時～１８時迄受付）</a:t>
            </a:r>
          </a:p>
        </p:txBody>
      </p:sp>
      <p:sp>
        <p:nvSpPr>
          <p:cNvPr id="7" name="テキスト ボックス 6"/>
          <p:cNvSpPr txBox="1"/>
          <p:nvPr/>
        </p:nvSpPr>
        <p:spPr>
          <a:xfrm>
            <a:off x="188880" y="2412479"/>
            <a:ext cx="10526170" cy="707884"/>
          </a:xfrm>
          <a:prstGeom prst="rect">
            <a:avLst/>
          </a:prstGeom>
          <a:noFill/>
        </p:spPr>
        <p:txBody>
          <a:bodyPr wrap="square" lIns="91434" tIns="45717" rIns="91434" bIns="45717" rtlCol="0">
            <a:spAutoFit/>
          </a:bodyPr>
          <a:lstStyle/>
          <a:p>
            <a:r>
              <a:rPr lang="en-US" altLang="ja-JP" sz="4000" dirty="0">
                <a:latin typeface="HGP創英角ﾎﾟｯﾌﾟ体" pitchFamily="50" charset="-128"/>
                <a:ea typeface="HGP創英角ﾎﾟｯﾌﾟ体" pitchFamily="50" charset="-128"/>
              </a:rPr>
              <a:t>『</a:t>
            </a:r>
            <a:r>
              <a:rPr lang="ja-JP" altLang="en-US" sz="4000" dirty="0">
                <a:latin typeface="HGP創英角ﾎﾟｯﾌﾟ体" pitchFamily="50" charset="-128"/>
                <a:ea typeface="HGP創英角ﾎﾟｯﾌﾟ体" pitchFamily="50" charset="-128"/>
              </a:rPr>
              <a:t>今だけの！</a:t>
            </a:r>
            <a:r>
              <a:rPr lang="en-US" altLang="ja-JP" sz="4000" dirty="0">
                <a:latin typeface="HGP創英角ﾎﾟｯﾌﾟ体" pitchFamily="50" charset="-128"/>
                <a:ea typeface="HGP創英角ﾎﾟｯﾌﾟ体" pitchFamily="50" charset="-128"/>
              </a:rPr>
              <a:t>』</a:t>
            </a:r>
            <a:r>
              <a:rPr lang="ja-JP" altLang="en-US" sz="4000" dirty="0">
                <a:latin typeface="HGP創英角ﾎﾟｯﾌﾟ体" pitchFamily="50" charset="-128"/>
                <a:ea typeface="HGP創英角ﾎﾟｯﾌﾟ体" pitchFamily="50" charset="-128"/>
              </a:rPr>
              <a:t>期間限定キャンペーン！！</a:t>
            </a:r>
          </a:p>
        </p:txBody>
      </p:sp>
      <p:sp>
        <p:nvSpPr>
          <p:cNvPr id="16" name="角丸四角形吹き出し 15"/>
          <p:cNvSpPr/>
          <p:nvPr/>
        </p:nvSpPr>
        <p:spPr>
          <a:xfrm>
            <a:off x="7938988" y="325588"/>
            <a:ext cx="1837854" cy="502715"/>
          </a:xfrm>
          <a:prstGeom prst="wedgeRoundRectCallout">
            <a:avLst>
              <a:gd name="adj1" fmla="val 28675"/>
              <a:gd name="adj2" fmla="val 104869"/>
              <a:gd name="adj3" fmla="val 16667"/>
            </a:avLst>
          </a:prstGeom>
          <a:ln/>
        </p:spPr>
        <p:style>
          <a:lnRef idx="2">
            <a:schemeClr val="accent3"/>
          </a:lnRef>
          <a:fillRef idx="1">
            <a:schemeClr val="lt1"/>
          </a:fillRef>
          <a:effectRef idx="0">
            <a:schemeClr val="accent3"/>
          </a:effectRef>
          <a:fontRef idx="minor">
            <a:schemeClr val="dk1"/>
          </a:fontRef>
        </p:style>
        <p:txBody>
          <a:bodyPr lIns="91436" tIns="45718" rIns="91436" bIns="45718" rtlCol="0" anchor="ctr"/>
          <a:lstStyle/>
          <a:p>
            <a:pPr algn="ctr"/>
            <a:r>
              <a:rPr kumimoji="1" lang="ja-JP" altLang="en-US" dirty="0" smtClean="0">
                <a:solidFill>
                  <a:schemeClr val="accent3">
                    <a:lumMod val="50000"/>
                  </a:schemeClr>
                </a:solidFill>
                <a:latin typeface="HGP創英角ﾎﾟｯﾌﾟ体" pitchFamily="50" charset="-128"/>
                <a:ea typeface="HGP創英角ﾎﾟｯﾌﾟ体" pitchFamily="50" charset="-128"/>
              </a:rPr>
              <a:t>私が伺います♪</a:t>
            </a:r>
            <a:endParaRPr kumimoji="1" lang="ja-JP" altLang="en-US" dirty="0">
              <a:solidFill>
                <a:schemeClr val="accent3">
                  <a:lumMod val="50000"/>
                </a:schemeClr>
              </a:solidFill>
              <a:latin typeface="HGP創英角ﾎﾟｯﾌﾟ体" pitchFamily="50" charset="-128"/>
              <a:ea typeface="HGP創英角ﾎﾟｯﾌﾟ体"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2638" y="5979873"/>
            <a:ext cx="1257143" cy="1257143"/>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04922" y="1116335"/>
            <a:ext cx="1709015" cy="1650085"/>
          </a:xfrm>
          <a:prstGeom prst="rect">
            <a:avLst/>
          </a:prstGeom>
        </p:spPr>
      </p:pic>
      <p:sp>
        <p:nvSpPr>
          <p:cNvPr id="15" name="テキスト ボックス 14"/>
          <p:cNvSpPr txBox="1"/>
          <p:nvPr/>
        </p:nvSpPr>
        <p:spPr>
          <a:xfrm>
            <a:off x="9138014" y="2776165"/>
            <a:ext cx="1524206" cy="246221"/>
          </a:xfrm>
          <a:prstGeom prst="rect">
            <a:avLst/>
          </a:prstGeom>
          <a:noFill/>
        </p:spPr>
        <p:txBody>
          <a:bodyPr wrap="square" lIns="91436" tIns="45718" rIns="91436" bIns="45718" rtlCol="0">
            <a:spAutoFit/>
          </a:bodyPr>
          <a:lstStyle/>
          <a:p>
            <a:r>
              <a:rPr lang="ja-JP" altLang="en-US" sz="1000" dirty="0">
                <a:latin typeface="メイリオ" pitchFamily="50" charset="-128"/>
                <a:ea typeface="メイリオ" pitchFamily="50" charset="-128"/>
              </a:rPr>
              <a:t>事業部長：坂本</a:t>
            </a:r>
            <a:endParaRPr lang="en-US" altLang="ja-JP" sz="1000" dirty="0">
              <a:latin typeface="メイリオ" pitchFamily="50" charset="-128"/>
              <a:ea typeface="メイリオ" pitchFamily="50" charset="-128"/>
            </a:endParaRPr>
          </a:p>
        </p:txBody>
      </p:sp>
      <p:sp>
        <p:nvSpPr>
          <p:cNvPr id="17" name="正方形/長方形 16"/>
          <p:cNvSpPr/>
          <p:nvPr/>
        </p:nvSpPr>
        <p:spPr>
          <a:xfrm>
            <a:off x="6566382" y="7020992"/>
            <a:ext cx="1747403" cy="216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kumimoji="1" lang="ja-JP" altLang="en-US"/>
          </a:p>
        </p:txBody>
      </p:sp>
      <p:sp>
        <p:nvSpPr>
          <p:cNvPr id="18" name="テキスト ボックス 17"/>
          <p:cNvSpPr txBox="1"/>
          <p:nvPr/>
        </p:nvSpPr>
        <p:spPr>
          <a:xfrm>
            <a:off x="6566382" y="6990793"/>
            <a:ext cx="1747403" cy="246221"/>
          </a:xfrm>
          <a:prstGeom prst="rect">
            <a:avLst/>
          </a:prstGeom>
          <a:noFill/>
        </p:spPr>
        <p:txBody>
          <a:bodyPr wrap="square" lIns="91436" tIns="45718" rIns="91436" bIns="45718" rtlCol="0">
            <a:spAutoFit/>
          </a:bodyPr>
          <a:lstStyle/>
          <a:p>
            <a:pPr algn="ctr"/>
            <a:r>
              <a:rPr lang="ja-JP" altLang="en-US" sz="1000" dirty="0">
                <a:latin typeface="ＭＳ Ｐゴシック" pitchFamily="50" charset="-128"/>
                <a:ea typeface="ＭＳ Ｐゴシック" pitchFamily="50" charset="-128"/>
              </a:rPr>
              <a:t>アムコン株式会社</a:t>
            </a:r>
          </a:p>
        </p:txBody>
      </p:sp>
      <p:sp>
        <p:nvSpPr>
          <p:cNvPr id="19" name="正方形/長方形 18"/>
          <p:cNvSpPr/>
          <p:nvPr/>
        </p:nvSpPr>
        <p:spPr>
          <a:xfrm>
            <a:off x="8313785" y="7020991"/>
            <a:ext cx="556853"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kumimoji="1" lang="ja-JP" altLang="en-US">
              <a:solidFill>
                <a:schemeClr val="bg1"/>
              </a:solidFill>
            </a:endParaRPr>
          </a:p>
        </p:txBody>
      </p:sp>
      <p:sp>
        <p:nvSpPr>
          <p:cNvPr id="20" name="テキスト ボックス 19"/>
          <p:cNvSpPr txBox="1"/>
          <p:nvPr/>
        </p:nvSpPr>
        <p:spPr>
          <a:xfrm>
            <a:off x="8313785" y="6990794"/>
            <a:ext cx="556853" cy="246221"/>
          </a:xfrm>
          <a:prstGeom prst="rect">
            <a:avLst/>
          </a:prstGeom>
          <a:noFill/>
        </p:spPr>
        <p:txBody>
          <a:bodyPr wrap="square" lIns="91436" tIns="45718" rIns="91436" bIns="45718" rtlCol="0">
            <a:spAutoFit/>
          </a:bodyPr>
          <a:lstStyle/>
          <a:p>
            <a:pPr algn="ctr"/>
            <a:r>
              <a:rPr lang="ja-JP" altLang="en-US" sz="1000" dirty="0">
                <a:solidFill>
                  <a:schemeClr val="bg1"/>
                </a:solidFill>
                <a:latin typeface="ＭＳ Ｐゴシック" pitchFamily="50" charset="-128"/>
                <a:ea typeface="ＭＳ Ｐゴシック" pitchFamily="50" charset="-128"/>
              </a:rPr>
              <a:t>検索</a:t>
            </a:r>
          </a:p>
        </p:txBody>
      </p:sp>
      <p:sp>
        <p:nvSpPr>
          <p:cNvPr id="21" name="テキスト ボックス 20"/>
          <p:cNvSpPr txBox="1"/>
          <p:nvPr/>
        </p:nvSpPr>
        <p:spPr>
          <a:xfrm>
            <a:off x="6491823" y="6651659"/>
            <a:ext cx="2719511" cy="369332"/>
          </a:xfrm>
          <a:prstGeom prst="rect">
            <a:avLst/>
          </a:prstGeom>
          <a:noFill/>
        </p:spPr>
        <p:txBody>
          <a:bodyPr wrap="square" lIns="91436" tIns="45718" rIns="91436" bIns="45718" rtlCol="0">
            <a:spAutoFit/>
          </a:bodyPr>
          <a:lstStyle/>
          <a:p>
            <a:r>
              <a:rPr lang="en-US" altLang="ja-JP" dirty="0">
                <a:latin typeface="ＭＳ Ｐゴシック" pitchFamily="50" charset="-128"/>
                <a:ea typeface="ＭＳ Ｐゴシック" pitchFamily="50" charset="-128"/>
              </a:rPr>
              <a:t>https://www.amcon.co.jp/</a:t>
            </a:r>
            <a:endParaRPr kumimoji="1" lang="ja-JP" altLang="en-US" dirty="0">
              <a:latin typeface="ＭＳ Ｐゴシック" pitchFamily="50" charset="-128"/>
              <a:ea typeface="ＭＳ Ｐゴシック" pitchFamily="50" charset="-128"/>
            </a:endParaRPr>
          </a:p>
        </p:txBody>
      </p:sp>
      <p:sp>
        <p:nvSpPr>
          <p:cNvPr id="4" name="テキスト ボックス 3"/>
          <p:cNvSpPr txBox="1"/>
          <p:nvPr/>
        </p:nvSpPr>
        <p:spPr>
          <a:xfrm>
            <a:off x="4482604" y="5304147"/>
            <a:ext cx="2664296" cy="584775"/>
          </a:xfrm>
          <a:prstGeom prst="rect">
            <a:avLst/>
          </a:prstGeom>
          <a:noFill/>
        </p:spPr>
        <p:txBody>
          <a:bodyPr wrap="square" rtlCol="0">
            <a:spAutoFit/>
          </a:bodyPr>
          <a:lstStyle/>
          <a:p>
            <a:r>
              <a:rPr kumimoji="1" lang="ja-JP" altLang="en-US" sz="3200" dirty="0" smtClean="0">
                <a:solidFill>
                  <a:srgbClr val="FF0000"/>
                </a:solidFill>
                <a:latin typeface="HGP創英角ﾎﾟｯﾌﾟ体" pitchFamily="50" charset="-128"/>
                <a:ea typeface="HGP創英角ﾎﾟｯﾌﾟ体" pitchFamily="50" charset="-128"/>
              </a:rPr>
              <a:t>（税込み）</a:t>
            </a:r>
            <a:endParaRPr kumimoji="1" lang="ja-JP" altLang="en-US" sz="3200" dirty="0">
              <a:solidFill>
                <a:srgbClr val="FF0000"/>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386824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8772" y="0"/>
            <a:ext cx="1353708" cy="1008000"/>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0282" y="0"/>
            <a:ext cx="1344000" cy="1008000"/>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1" y="2157043"/>
            <a:ext cx="1344000" cy="1008000"/>
          </a:xfrm>
          <a:prstGeom prst="rect">
            <a:avLst/>
          </a:prstGeom>
        </p:spPr>
      </p:pic>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1" y="3237043"/>
            <a:ext cx="1344000" cy="1008000"/>
          </a:xfrm>
          <a:prstGeom prst="rect">
            <a:avLst/>
          </a:prstGeom>
        </p:spPr>
      </p:pic>
      <p:pic>
        <p:nvPicPr>
          <p:cNvPr id="22"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01" y="4317043"/>
            <a:ext cx="1344000" cy="1008000"/>
          </a:xfrm>
          <a:prstGeom prst="rect">
            <a:avLst/>
          </a:prstGeom>
        </p:spPr>
      </p:pic>
      <p:pic>
        <p:nvPicPr>
          <p:cNvPr id="28" name="図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01" y="5397043"/>
            <a:ext cx="1344000" cy="1008000"/>
          </a:xfrm>
          <a:prstGeom prst="rect">
            <a:avLst/>
          </a:prstGeom>
        </p:spPr>
      </p:pic>
      <p:pic>
        <p:nvPicPr>
          <p:cNvPr id="31" name="図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 y="6477043"/>
            <a:ext cx="1338769" cy="1008000"/>
          </a:xfrm>
          <a:prstGeom prst="rect">
            <a:avLst/>
          </a:prstGeom>
        </p:spPr>
      </p:pic>
      <p:sp>
        <p:nvSpPr>
          <p:cNvPr id="32" name="テキスト ボックス 31"/>
          <p:cNvSpPr txBox="1"/>
          <p:nvPr/>
        </p:nvSpPr>
        <p:spPr>
          <a:xfrm>
            <a:off x="1579275" y="1018243"/>
            <a:ext cx="8812689" cy="523220"/>
          </a:xfrm>
          <a:prstGeom prst="rect">
            <a:avLst/>
          </a:prstGeom>
          <a:noFill/>
        </p:spPr>
        <p:txBody>
          <a:bodyPr wrap="square" lIns="91436" tIns="45718" rIns="91436" bIns="45718" rtlCol="0">
            <a:spAutoFit/>
          </a:bodyPr>
          <a:lstStyle/>
          <a:p>
            <a:r>
              <a:rPr lang="ja-JP" altLang="en-US" sz="2800" dirty="0">
                <a:latin typeface="HGP創英角ﾎﾟｯﾌﾟ体" pitchFamily="50" charset="-128"/>
                <a:ea typeface="HGP創英角ﾎﾟｯﾌﾟ体" pitchFamily="50" charset="-128"/>
              </a:rPr>
              <a:t>突然ですが！排水管の清掃って、したことありますか？？</a:t>
            </a:r>
          </a:p>
        </p:txBody>
      </p:sp>
      <p:sp>
        <p:nvSpPr>
          <p:cNvPr id="33" name="テキスト ボックス 32"/>
          <p:cNvSpPr txBox="1"/>
          <p:nvPr/>
        </p:nvSpPr>
        <p:spPr>
          <a:xfrm>
            <a:off x="1579275" y="1553824"/>
            <a:ext cx="9037084" cy="4832088"/>
          </a:xfrm>
          <a:prstGeom prst="rect">
            <a:avLst/>
          </a:prstGeom>
          <a:noFill/>
        </p:spPr>
        <p:txBody>
          <a:bodyPr wrap="square" lIns="91436" tIns="45718" rIns="91436" bIns="45718" rtlCol="0">
            <a:spAutoFit/>
          </a:bodyPr>
          <a:lstStyle/>
          <a:p>
            <a:r>
              <a:rPr lang="ja-JP" altLang="en-US" sz="1400" dirty="0">
                <a:latin typeface="メイリオ" pitchFamily="50" charset="-128"/>
                <a:ea typeface="メイリオ" pitchFamily="50" charset="-128"/>
              </a:rPr>
              <a:t>毎日使う排水管は、</a:t>
            </a:r>
            <a:r>
              <a:rPr lang="ja-JP" altLang="en-US" sz="1400" dirty="0">
                <a:solidFill>
                  <a:srgbClr val="FF0000"/>
                </a:solidFill>
                <a:latin typeface="メイリオ" pitchFamily="50" charset="-128"/>
                <a:ea typeface="メイリオ" pitchFamily="50" charset="-128"/>
              </a:rPr>
              <a:t>毎日少しずつ調理油や髪の毛などの汚水の一部が配管内に付着していきます</a:t>
            </a:r>
            <a:r>
              <a:rPr lang="ja-JP" altLang="en-US" sz="1400" dirty="0">
                <a:latin typeface="メイリオ" pitchFamily="50" charset="-128"/>
                <a:ea typeface="メイリオ" pitchFamily="50" charset="-128"/>
              </a:rPr>
              <a:t>。</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汚れの付着が進行すると、排水効率が低下して嫌な悪臭の原因になります。</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また、最悪の場合</a:t>
            </a:r>
            <a:r>
              <a:rPr lang="ja-JP" altLang="en-US" sz="1400" dirty="0">
                <a:solidFill>
                  <a:srgbClr val="FF0000"/>
                </a:solidFill>
                <a:latin typeface="メイリオ" pitchFamily="50" charset="-128"/>
                <a:ea typeface="メイリオ" pitchFamily="50" charset="-128"/>
              </a:rPr>
              <a:t>排水管が付着物により閉塞すると、排水が逆流する可能性も</a:t>
            </a:r>
            <a:r>
              <a:rPr lang="ja-JP" altLang="en-US" sz="1400" dirty="0">
                <a:latin typeface="メイリオ" pitchFamily="50" charset="-128"/>
                <a:ea typeface="メイリオ" pitchFamily="50" charset="-128"/>
              </a:rPr>
              <a:t>あります。</a:t>
            </a:r>
            <a:endParaRPr lang="en-US" altLang="ja-JP" sz="1400" dirty="0">
              <a:latin typeface="メイリオ" pitchFamily="50" charset="-128"/>
              <a:ea typeface="メイリオ" pitchFamily="50" charset="-128"/>
            </a:endParaRPr>
          </a:p>
          <a:p>
            <a:endParaRPr lang="en-US" altLang="ja-JP" sz="1400" dirty="0">
              <a:latin typeface="メイリオ" pitchFamily="50" charset="-128"/>
              <a:ea typeface="メイリオ" pitchFamily="50" charset="-128"/>
            </a:endParaRPr>
          </a:p>
          <a:p>
            <a:r>
              <a:rPr lang="ja-JP" altLang="en-US" sz="1400" b="1" dirty="0">
                <a:solidFill>
                  <a:srgbClr val="FF0000"/>
                </a:solidFill>
                <a:latin typeface="メイリオ" pitchFamily="50" charset="-128"/>
                <a:ea typeface="メイリオ" pitchFamily="50" charset="-128"/>
              </a:rPr>
              <a:t>ある日突然！</a:t>
            </a:r>
            <a:r>
              <a:rPr lang="ja-JP" altLang="en-US" sz="1400" dirty="0">
                <a:latin typeface="メイリオ" pitchFamily="50" charset="-128"/>
                <a:ea typeface="メイリオ" pitchFamily="50" charset="-128"/>
              </a:rPr>
              <a:t>お風呂やキッチンの排水が流れなくなったり、排水が逆流してきたら・・・</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とても困りますよね！・・・ある日急にやってくるそんな排水トラブル。</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そんな時、急いで清掃業者を探して、緊急の対応を業者に依頼！・・・なんてすると、</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緊急対応費用もかなりかかる上に、直るまでは水道も使えない・・・</a:t>
            </a:r>
            <a:endParaRPr lang="en-US" altLang="ja-JP" sz="1400" dirty="0">
              <a:latin typeface="メイリオ" pitchFamily="50" charset="-128"/>
              <a:ea typeface="メイリオ" pitchFamily="50" charset="-128"/>
            </a:endParaRPr>
          </a:p>
          <a:p>
            <a:endParaRPr lang="en-US" altLang="ja-JP" sz="1400" dirty="0">
              <a:latin typeface="メイリオ" pitchFamily="50" charset="-128"/>
              <a:ea typeface="メイリオ" pitchFamily="50" charset="-128"/>
            </a:endParaRPr>
          </a:p>
          <a:p>
            <a:r>
              <a:rPr lang="ja-JP" altLang="en-US" sz="1400" b="1" dirty="0">
                <a:solidFill>
                  <a:srgbClr val="FF0000"/>
                </a:solidFill>
                <a:latin typeface="メイリオ" pitchFamily="50" charset="-128"/>
                <a:ea typeface="メイリオ" pitchFamily="50" charset="-128"/>
              </a:rPr>
              <a:t>そうなる前に！</a:t>
            </a:r>
            <a:endParaRPr lang="en-US" altLang="ja-JP" sz="1400" b="1" dirty="0">
              <a:solidFill>
                <a:srgbClr val="FF0000"/>
              </a:solidFill>
              <a:latin typeface="メイリオ" pitchFamily="50" charset="-128"/>
              <a:ea typeface="メイリオ" pitchFamily="50" charset="-128"/>
            </a:endParaRPr>
          </a:p>
          <a:p>
            <a:r>
              <a:rPr lang="ja-JP" altLang="en-US" sz="1400" dirty="0">
                <a:latin typeface="メイリオ" pitchFamily="50" charset="-128"/>
                <a:ea typeface="メイリオ" pitchFamily="50" charset="-128"/>
              </a:rPr>
              <a:t>一般的な一戸建てなら２～３年に一度の清掃がおすすめです♪</a:t>
            </a:r>
            <a:endParaRPr lang="en-US" altLang="ja-JP" sz="1400" dirty="0">
              <a:latin typeface="メイリオ" pitchFamily="50" charset="-128"/>
              <a:ea typeface="メイリオ" pitchFamily="50" charset="-128"/>
            </a:endParaRPr>
          </a:p>
          <a:p>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これまでにも数多くのビルやマンション、水族館など</a:t>
            </a:r>
            <a:r>
              <a:rPr lang="ja-JP" altLang="en-US" sz="1400" dirty="0" smtClean="0">
                <a:latin typeface="メイリオ" pitchFamily="50" charset="-128"/>
                <a:ea typeface="メイリオ" pitchFamily="50" charset="-128"/>
              </a:rPr>
              <a:t>の水回りの管</a:t>
            </a:r>
            <a:r>
              <a:rPr lang="ja-JP" altLang="en-US" sz="1400" dirty="0">
                <a:latin typeface="メイリオ" pitchFamily="50" charset="-128"/>
                <a:ea typeface="メイリオ" pitchFamily="50" charset="-128"/>
              </a:rPr>
              <a:t>清掃を行ってきた水のプロ集団が</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期間限定で一般のご家庭の排水管清掃を行います！排水口トラップももちろんサービスで清掃♪</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使用機材</a:t>
            </a:r>
            <a:r>
              <a:rPr lang="ja-JP" altLang="en-US" sz="1400" dirty="0" smtClean="0">
                <a:latin typeface="メイリオ" pitchFamily="50" charset="-128"/>
                <a:ea typeface="メイリオ" pitchFamily="50" charset="-128"/>
              </a:rPr>
              <a:t>はマンションなど高層住宅の清掃で使用している業務用</a:t>
            </a:r>
            <a:r>
              <a:rPr lang="ja-JP" altLang="en-US" sz="1400" dirty="0">
                <a:latin typeface="メイリオ" pitchFamily="50" charset="-128"/>
                <a:ea typeface="メイリオ" pitchFamily="50" charset="-128"/>
              </a:rPr>
              <a:t>の高圧洗浄機！</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その洗浄能力は一般に市販されている高圧洗浄機とは洗浄力が違います！！</a:t>
            </a:r>
            <a:endParaRPr lang="en-US" altLang="ja-JP" sz="1400" dirty="0">
              <a:latin typeface="メイリオ" pitchFamily="50" charset="-128"/>
              <a:ea typeface="メイリオ" pitchFamily="50" charset="-128"/>
            </a:endParaRPr>
          </a:p>
          <a:p>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今なら</a:t>
            </a:r>
            <a:r>
              <a:rPr lang="ja-JP" altLang="en-US" sz="1400" dirty="0">
                <a:solidFill>
                  <a:srgbClr val="FF0000"/>
                </a:solidFill>
                <a:latin typeface="メイリオ" pitchFamily="50" charset="-128"/>
                <a:ea typeface="メイリオ" pitchFamily="50" charset="-128"/>
              </a:rPr>
              <a:t>屋内４か所（キッチン・洗面台・洗濯機排水口・浴室排水口）と敷地内マンホールの清掃</a:t>
            </a:r>
            <a:r>
              <a:rPr lang="ja-JP" altLang="en-US" sz="1400" dirty="0">
                <a:latin typeface="メイリオ" pitchFamily="50" charset="-128"/>
                <a:ea typeface="メイリオ" pitchFamily="50" charset="-128"/>
              </a:rPr>
              <a:t>を含めて、</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なんと</a:t>
            </a:r>
            <a:r>
              <a:rPr lang="ja-JP" altLang="en-US" sz="1400" b="1" dirty="0">
                <a:solidFill>
                  <a:srgbClr val="FF0000"/>
                </a:solidFill>
                <a:latin typeface="メイリオ" pitchFamily="50" charset="-128"/>
                <a:ea typeface="メイリオ" pitchFamily="50" charset="-128"/>
              </a:rPr>
              <a:t>１８，９００円</a:t>
            </a:r>
            <a:r>
              <a:rPr lang="ja-JP" altLang="en-US" sz="1400" b="1" dirty="0" smtClean="0">
                <a:solidFill>
                  <a:srgbClr val="FF0000"/>
                </a:solidFill>
                <a:latin typeface="メイリオ" pitchFamily="50" charset="-128"/>
                <a:ea typeface="メイリオ" pitchFamily="50" charset="-128"/>
              </a:rPr>
              <a:t>！（税込み）　しかも</a:t>
            </a:r>
            <a:r>
              <a:rPr lang="ja-JP" altLang="en-US" sz="1400" b="1" dirty="0">
                <a:solidFill>
                  <a:srgbClr val="FF0000"/>
                </a:solidFill>
                <a:latin typeface="メイリオ" pitchFamily="50" charset="-128"/>
                <a:ea typeface="メイリオ" pitchFamily="50" charset="-128"/>
              </a:rPr>
              <a:t>１年間の</a:t>
            </a:r>
            <a:r>
              <a:rPr lang="ja-JP" altLang="en-US" sz="1400" b="1" dirty="0" smtClean="0">
                <a:solidFill>
                  <a:srgbClr val="FF0000"/>
                </a:solidFill>
                <a:latin typeface="メイリオ" pitchFamily="50" charset="-128"/>
                <a:ea typeface="メイリオ" pitchFamily="50" charset="-128"/>
              </a:rPr>
              <a:t>保証付き</a:t>
            </a:r>
            <a:r>
              <a:rPr lang="ja-JP" altLang="en-US" sz="1400" b="1" dirty="0">
                <a:solidFill>
                  <a:srgbClr val="FF0000"/>
                </a:solidFill>
                <a:latin typeface="メイリオ" pitchFamily="50" charset="-128"/>
                <a:ea typeface="メイリオ" pitchFamily="50" charset="-128"/>
              </a:rPr>
              <a:t>！ </a:t>
            </a:r>
            <a:r>
              <a:rPr lang="ja-JP" altLang="en-US" sz="1000" b="1" dirty="0" smtClean="0">
                <a:solidFill>
                  <a:srgbClr val="FF0000"/>
                </a:solidFill>
                <a:latin typeface="メイリオ" pitchFamily="50" charset="-128"/>
                <a:ea typeface="メイリオ" pitchFamily="50" charset="-128"/>
              </a:rPr>
              <a:t>（</a:t>
            </a:r>
            <a:r>
              <a:rPr lang="ja-JP" altLang="en-US" sz="1000" dirty="0" smtClean="0">
                <a:solidFill>
                  <a:srgbClr val="FF0000"/>
                </a:solidFill>
                <a:latin typeface="メイリオ" pitchFamily="50" charset="-128"/>
                <a:ea typeface="メイリオ" pitchFamily="50" charset="-128"/>
              </a:rPr>
              <a:t>便器</a:t>
            </a:r>
            <a:r>
              <a:rPr lang="ja-JP" altLang="en-US" sz="1000" dirty="0">
                <a:solidFill>
                  <a:srgbClr val="FF0000"/>
                </a:solidFill>
                <a:latin typeface="メイリオ" pitchFamily="50" charset="-128"/>
                <a:ea typeface="メイリオ" pitchFamily="50" charset="-128"/>
              </a:rPr>
              <a:t>は清掃対象外です。</a:t>
            </a:r>
            <a:r>
              <a:rPr lang="en-US" altLang="ja-JP" sz="1000" dirty="0">
                <a:solidFill>
                  <a:srgbClr val="FF0000"/>
                </a:solidFill>
                <a:latin typeface="メイリオ" pitchFamily="50" charset="-128"/>
                <a:ea typeface="メイリオ" pitchFamily="50" charset="-128"/>
              </a:rPr>
              <a:t>)</a:t>
            </a:r>
            <a:endParaRPr lang="en-US" altLang="ja-JP" sz="1000" b="1" dirty="0">
              <a:solidFill>
                <a:srgbClr val="FF0000"/>
              </a:solidFill>
              <a:latin typeface="メイリオ" pitchFamily="50" charset="-128"/>
              <a:ea typeface="メイリオ" pitchFamily="50" charset="-128"/>
            </a:endParaRPr>
          </a:p>
          <a:p>
            <a:r>
              <a:rPr lang="ja-JP" altLang="en-US" sz="1400" dirty="0">
                <a:solidFill>
                  <a:srgbClr val="FF0000"/>
                </a:solidFill>
                <a:latin typeface="メイリオ" pitchFamily="50" charset="-128"/>
                <a:ea typeface="メイリオ" pitchFamily="50" charset="-128"/>
              </a:rPr>
              <a:t>清掃後１年以内の排水トラブルは無償</a:t>
            </a:r>
            <a:r>
              <a:rPr lang="ja-JP" altLang="en-US" sz="1400" dirty="0">
                <a:latin typeface="メイリオ" pitchFamily="50" charset="-128"/>
                <a:ea typeface="メイリオ" pitchFamily="50" charset="-128"/>
              </a:rPr>
              <a:t>でご対応させていただきます</a:t>
            </a:r>
            <a:r>
              <a:rPr lang="ja-JP" altLang="en-US" sz="1400" dirty="0" smtClean="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（人為的、及び構造的欠陥は除きます）</a:t>
            </a:r>
            <a:endParaRPr lang="en-US" altLang="ja-JP" sz="10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さらに！今回お申込み頂くと、</a:t>
            </a:r>
            <a:r>
              <a:rPr lang="ja-JP" altLang="en-US" sz="1400" b="1" dirty="0">
                <a:solidFill>
                  <a:srgbClr val="FF0000"/>
                </a:solidFill>
                <a:latin typeface="メイリオ" pitchFamily="50" charset="-128"/>
                <a:ea typeface="メイリオ" pitchFamily="50" charset="-128"/>
              </a:rPr>
              <a:t>クオカード１，０００円分をプレゼント</a:t>
            </a:r>
            <a:r>
              <a:rPr lang="ja-JP" altLang="en-US" sz="1400" dirty="0">
                <a:latin typeface="メイリオ" pitchFamily="50" charset="-128"/>
                <a:ea typeface="メイリオ" pitchFamily="50" charset="-128"/>
              </a:rPr>
              <a:t>致します！</a:t>
            </a:r>
            <a:endParaRPr lang="en-US" altLang="ja-JP" sz="1400" dirty="0">
              <a:latin typeface="メイリオ" pitchFamily="50" charset="-128"/>
              <a:ea typeface="メイリオ" pitchFamily="50" charset="-128"/>
            </a:endParaRPr>
          </a:p>
          <a:p>
            <a:r>
              <a:rPr lang="ja-JP" altLang="en-US" sz="1400" dirty="0">
                <a:latin typeface="メイリオ" pitchFamily="50" charset="-128"/>
                <a:ea typeface="メイリオ" pitchFamily="50" charset="-128"/>
              </a:rPr>
              <a:t>この機会にぜひお試しください♪</a:t>
            </a:r>
          </a:p>
        </p:txBody>
      </p:sp>
      <p:sp>
        <p:nvSpPr>
          <p:cNvPr id="4" name="テキスト ボックス 3"/>
          <p:cNvSpPr txBox="1"/>
          <p:nvPr/>
        </p:nvSpPr>
        <p:spPr>
          <a:xfrm>
            <a:off x="2154800" y="6306900"/>
            <a:ext cx="6677439" cy="1061825"/>
          </a:xfrm>
          <a:prstGeom prst="rect">
            <a:avLst/>
          </a:prstGeom>
          <a:noFill/>
        </p:spPr>
        <p:txBody>
          <a:bodyPr wrap="square" lIns="91436" tIns="45718" rIns="91436" bIns="45718" rtlCol="0">
            <a:spAutoFit/>
          </a:bodyPr>
          <a:lstStyle/>
          <a:p>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清掃に当たってのお願い</a:t>
            </a:r>
            <a:r>
              <a:rPr lang="en-US" altLang="ja-JP" sz="900" dirty="0">
                <a:latin typeface="メイリオ" pitchFamily="50" charset="-128"/>
                <a:ea typeface="メイリオ" pitchFamily="50" charset="-128"/>
              </a:rPr>
              <a:t>】</a:t>
            </a:r>
          </a:p>
          <a:p>
            <a:r>
              <a:rPr lang="ja-JP" altLang="en-US" sz="900" dirty="0">
                <a:latin typeface="メイリオ" pitchFamily="50" charset="-128"/>
                <a:ea typeface="メイリオ" pitchFamily="50" charset="-128"/>
              </a:rPr>
              <a:t>　・清掃時に使用するお水はお客様宅</a:t>
            </a:r>
            <a:r>
              <a:rPr lang="ja-JP" altLang="en-US" sz="900" dirty="0" smtClean="0">
                <a:latin typeface="メイリオ" pitchFamily="50" charset="-128"/>
                <a:ea typeface="メイリオ" pitchFamily="50" charset="-128"/>
              </a:rPr>
              <a:t>よりいただきます</a:t>
            </a:r>
            <a:r>
              <a:rPr lang="ja-JP" altLang="en-US" sz="900" dirty="0">
                <a:latin typeface="メイリオ" pitchFamily="50" charset="-128"/>
                <a:ea typeface="メイリオ" pitchFamily="50" charset="-128"/>
              </a:rPr>
              <a:t>。</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　・清掃作業時には少々の騒音が発生致します。</a:t>
            </a:r>
            <a:endParaRPr lang="en-US" altLang="ja-JP" sz="900" dirty="0">
              <a:latin typeface="メイリオ" pitchFamily="50" charset="-128"/>
              <a:ea typeface="メイリオ" pitchFamily="50" charset="-128"/>
            </a:endParaRPr>
          </a:p>
          <a:p>
            <a:r>
              <a:rPr lang="ja-JP" altLang="en-US" sz="900" dirty="0">
                <a:latin typeface="メイリオ" pitchFamily="50" charset="-128"/>
                <a:ea typeface="メイリオ" pitchFamily="50" charset="-128"/>
              </a:rPr>
              <a:t>　・お受付は作業車両の駐車スペース</a:t>
            </a:r>
            <a:r>
              <a:rPr lang="en-US" altLang="ja-JP" sz="900" dirty="0">
                <a:latin typeface="メイリオ" pitchFamily="50" charset="-128"/>
                <a:ea typeface="メイリオ" pitchFamily="50" charset="-128"/>
              </a:rPr>
              <a:t>(</a:t>
            </a:r>
            <a:r>
              <a:rPr lang="ja-JP" altLang="en-US" sz="900" dirty="0">
                <a:latin typeface="メイリオ" pitchFamily="50" charset="-128"/>
                <a:ea typeface="メイリオ" pitchFamily="50" charset="-128"/>
              </a:rPr>
              <a:t>軽自動車）が確保できるお宅様に限らせて頂きます</a:t>
            </a:r>
            <a:r>
              <a:rPr lang="ja-JP" altLang="en-US" sz="900" dirty="0" smtClean="0">
                <a:latin typeface="メイリオ" pitchFamily="50" charset="-128"/>
                <a:ea typeface="メイリオ" pitchFamily="50" charset="-128"/>
              </a:rPr>
              <a:t>。</a:t>
            </a:r>
            <a:endParaRPr lang="en-US" altLang="ja-JP" sz="900" dirty="0" smtClean="0">
              <a:latin typeface="メイリオ" pitchFamily="50" charset="-128"/>
              <a:ea typeface="メイリオ" pitchFamily="50" charset="-128"/>
            </a:endParaRPr>
          </a:p>
          <a:p>
            <a:r>
              <a:rPr lang="ja-JP" altLang="en-US" sz="900" dirty="0">
                <a:latin typeface="メイリオ" pitchFamily="50" charset="-128"/>
                <a:ea typeface="メイリオ" pitchFamily="50" charset="-128"/>
              </a:rPr>
              <a:t>　</a:t>
            </a:r>
            <a:r>
              <a:rPr lang="ja-JP" altLang="en-US" sz="900" dirty="0" smtClean="0">
                <a:latin typeface="メイリオ" pitchFamily="50" charset="-128"/>
                <a:ea typeface="メイリオ" pitchFamily="50" charset="-128"/>
              </a:rPr>
              <a:t>・当キャンペーンは一戸建て住宅のみのお受付とさせていただいております。</a:t>
            </a:r>
            <a:endParaRPr lang="en-US" altLang="ja-JP" sz="900" dirty="0" smtClean="0">
              <a:latin typeface="メイリオ" pitchFamily="50" charset="-128"/>
              <a:ea typeface="メイリオ" pitchFamily="50" charset="-128"/>
            </a:endParaRPr>
          </a:p>
          <a:p>
            <a:r>
              <a:rPr lang="ja-JP" altLang="en-US" sz="900" dirty="0">
                <a:latin typeface="メイリオ" pitchFamily="50" charset="-128"/>
                <a:ea typeface="メイリオ" pitchFamily="50" charset="-128"/>
              </a:rPr>
              <a:t>　</a:t>
            </a:r>
            <a:r>
              <a:rPr lang="ja-JP" altLang="en-US" sz="900" dirty="0" smtClean="0">
                <a:latin typeface="メイリオ" pitchFamily="50" charset="-128"/>
                <a:ea typeface="メイリオ" pitchFamily="50" charset="-128"/>
              </a:rPr>
              <a:t>・ドラム式洗濯機など大型、大重量で容易に移動が出来ない場合や、洗濯機排水口の排水トラップが外せない場合は、</a:t>
            </a:r>
            <a:endParaRPr lang="en-US" altLang="ja-JP" sz="900" dirty="0" smtClean="0">
              <a:latin typeface="メイリオ" pitchFamily="50" charset="-128"/>
              <a:ea typeface="メイリオ" pitchFamily="50" charset="-128"/>
            </a:endParaRPr>
          </a:p>
          <a:p>
            <a:r>
              <a:rPr lang="ja-JP" altLang="en-US" sz="900" dirty="0">
                <a:latin typeface="メイリオ" pitchFamily="50" charset="-128"/>
                <a:ea typeface="メイリオ" pitchFamily="50" charset="-128"/>
              </a:rPr>
              <a:t>　</a:t>
            </a:r>
            <a:r>
              <a:rPr lang="ja-JP" altLang="en-US" sz="900" dirty="0" smtClean="0">
                <a:latin typeface="メイリオ" pitchFamily="50" charset="-128"/>
                <a:ea typeface="メイリオ" pitchFamily="50" charset="-128"/>
              </a:rPr>
              <a:t>　清掃が出来ない事</a:t>
            </a:r>
            <a:r>
              <a:rPr lang="ja-JP" altLang="en-US" sz="900" dirty="0">
                <a:latin typeface="メイリオ" pitchFamily="50" charset="-128"/>
                <a:ea typeface="メイリオ" pitchFamily="50" charset="-128"/>
              </a:rPr>
              <a:t>も</a:t>
            </a:r>
            <a:r>
              <a:rPr lang="ja-JP" altLang="en-US" sz="900" dirty="0" smtClean="0">
                <a:latin typeface="メイリオ" pitchFamily="50" charset="-128"/>
                <a:ea typeface="メイリオ" pitchFamily="50" charset="-128"/>
              </a:rPr>
              <a:t>ございます。予めご了承ください。</a:t>
            </a:r>
            <a:endParaRPr lang="en-US" altLang="ja-JP" sz="900" dirty="0" smtClean="0">
              <a:latin typeface="メイリオ" pitchFamily="50" charset="-128"/>
              <a:ea typeface="メイリオ" pitchFamily="50" charset="-128"/>
            </a:endParaRPr>
          </a:p>
        </p:txBody>
      </p:sp>
      <p:pic>
        <p:nvPicPr>
          <p:cNvPr id="2" name="図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24282" y="0"/>
            <a:ext cx="1344000" cy="1008000"/>
          </a:xfrm>
          <a:prstGeom prst="rect">
            <a:avLst/>
          </a:prstGeom>
        </p:spPr>
      </p:pic>
      <p:pic>
        <p:nvPicPr>
          <p:cNvPr id="5" name="図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68282" y="0"/>
            <a:ext cx="1344000" cy="1008000"/>
          </a:xfrm>
          <a:prstGeom prst="rect">
            <a:avLst/>
          </a:prstGeom>
        </p:spPr>
      </p:pic>
      <p:pic>
        <p:nvPicPr>
          <p:cNvPr id="6" name="図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12282" y="-2957"/>
            <a:ext cx="1344000" cy="1008000"/>
          </a:xfrm>
          <a:prstGeom prst="rect">
            <a:avLst/>
          </a:prstGeom>
        </p:spPr>
      </p:pic>
      <p:pic>
        <p:nvPicPr>
          <p:cNvPr id="7" name="図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38988" y="0"/>
            <a:ext cx="1344000" cy="1008000"/>
          </a:xfrm>
          <a:prstGeom prst="rect">
            <a:avLst/>
          </a:prstGeom>
        </p:spPr>
      </p:pic>
      <p:pic>
        <p:nvPicPr>
          <p:cNvPr id="13" name="図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253400" y="0"/>
            <a:ext cx="1344000" cy="1008000"/>
          </a:xfrm>
          <a:prstGeom prst="rect">
            <a:avLst/>
          </a:prstGeom>
        </p:spPr>
      </p:pic>
      <p:pic>
        <p:nvPicPr>
          <p:cNvPr id="10" name="図 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401" y="1077043"/>
            <a:ext cx="1344000" cy="1008000"/>
          </a:xfrm>
          <a:prstGeom prst="rect">
            <a:avLst/>
          </a:prstGeom>
        </p:spPr>
      </p:pic>
      <p:pic>
        <p:nvPicPr>
          <p:cNvPr id="14" name="図 1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69181" y="5397043"/>
            <a:ext cx="2878120" cy="2371458"/>
          </a:xfrm>
          <a:prstGeom prst="rect">
            <a:avLst/>
          </a:prstGeom>
        </p:spPr>
      </p:pic>
      <p:pic>
        <p:nvPicPr>
          <p:cNvPr id="27" name="図 2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 y="0"/>
            <a:ext cx="1334293" cy="1008000"/>
          </a:xfrm>
          <a:prstGeom prst="rect">
            <a:avLst/>
          </a:prstGeom>
        </p:spPr>
      </p:pic>
      <p:cxnSp>
        <p:nvCxnSpPr>
          <p:cNvPr id="30" name="直線矢印コネクタ 29"/>
          <p:cNvCxnSpPr/>
          <p:nvPr/>
        </p:nvCxnSpPr>
        <p:spPr>
          <a:xfrm flipH="1">
            <a:off x="378148" y="756295"/>
            <a:ext cx="144016" cy="7200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15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340</TotalTime>
  <Words>391</Words>
  <Application>Microsoft Office PowerPoint</Application>
  <PresentationFormat>ユーザー設定</PresentationFormat>
  <Paragraphs>46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スリップストリーム</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WatanukiTatsuya</dc:creator>
  <cp:lastModifiedBy>WatanukiTatsuya</cp:lastModifiedBy>
  <cp:revision>59</cp:revision>
  <cp:lastPrinted>2019-04-24T02:46:25Z</cp:lastPrinted>
  <dcterms:created xsi:type="dcterms:W3CDTF">2019-03-08T05:32:38Z</dcterms:created>
  <dcterms:modified xsi:type="dcterms:W3CDTF">2019-04-24T06:16:40Z</dcterms:modified>
</cp:coreProperties>
</file>